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895861EE-E5C9-37D1-4DBA-4F8400548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8351" y="3917131"/>
            <a:ext cx="8045373" cy="742279"/>
          </a:xfrm>
        </p:spPr>
        <p:txBody>
          <a:bodyPr>
            <a:normAutofit/>
          </a:bodyPr>
          <a:lstStyle/>
          <a:p>
            <a:r>
              <a:rPr lang="de-DE" sz="2800"/>
              <a:t>Projektflyer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1BA8BE9-E15F-1CD1-C50D-40BCC01ECF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715" y="2112239"/>
            <a:ext cx="5428569" cy="1907239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0291463B-D025-F0AE-DAEF-E752034F19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47" y="5764625"/>
            <a:ext cx="2167126" cy="825948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727FBB1-4E81-15FA-2D2A-29DB1D3527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4266" y="5890897"/>
            <a:ext cx="2735580" cy="57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694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914">
              <a:srgbClr val="FFFFCC"/>
            </a:gs>
            <a:gs pos="35668">
              <a:srgbClr val="FFFFCC"/>
            </a:gs>
            <a:gs pos="0">
              <a:srgbClr val="FFFFCC"/>
            </a:gs>
            <a:gs pos="74000">
              <a:srgbClr val="FFFFCC"/>
            </a:gs>
            <a:gs pos="83000">
              <a:srgbClr val="FFFFCC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80DD1ABE-001C-AF2C-921B-0B73E6DD41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3433" y="550507"/>
            <a:ext cx="10414735" cy="528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023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914">
              <a:srgbClr val="FFFFCC"/>
            </a:gs>
            <a:gs pos="35668">
              <a:srgbClr val="FFFFCC"/>
            </a:gs>
            <a:gs pos="0">
              <a:srgbClr val="FFFFCC"/>
            </a:gs>
            <a:gs pos="74000">
              <a:srgbClr val="FFFFCC"/>
            </a:gs>
            <a:gs pos="83000">
              <a:srgbClr val="FFFFCC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D16895-7D63-CE68-8C17-968C3EC35E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09E842C-850E-D43E-01E9-536FD4976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473" y="569167"/>
            <a:ext cx="10344623" cy="528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212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914">
              <a:srgbClr val="FFFFCC"/>
            </a:gs>
            <a:gs pos="35668">
              <a:srgbClr val="FFFFCC"/>
            </a:gs>
            <a:gs pos="0">
              <a:srgbClr val="FFFFCC"/>
            </a:gs>
            <a:gs pos="74000">
              <a:srgbClr val="FFFFCC"/>
            </a:gs>
            <a:gs pos="83000">
              <a:srgbClr val="FFFFCC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D311C0-2230-B92D-CE0E-0DAD7B7176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D367F648-F069-8F67-6F59-2E968EF1F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3250" y="765111"/>
            <a:ext cx="9853897" cy="506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41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0</TotalTime>
  <Words>1</Words>
  <Application>Microsoft Office PowerPoint</Application>
  <PresentationFormat>Breitbild</PresentationFormat>
  <Paragraphs>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Impact</vt:lpstr>
      <vt:lpstr>Badge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Ulrike Kurth</dc:creator>
  <cp:lastModifiedBy>Ulrike Kurth</cp:lastModifiedBy>
  <cp:revision>1</cp:revision>
  <dcterms:created xsi:type="dcterms:W3CDTF">2025-06-27T21:49:09Z</dcterms:created>
  <dcterms:modified xsi:type="dcterms:W3CDTF">2025-06-27T22:00:12Z</dcterms:modified>
</cp:coreProperties>
</file>