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4" r:id="rId5"/>
    <p:sldId id="270" r:id="rId6"/>
    <p:sldId id="271" r:id="rId7"/>
    <p:sldId id="258" r:id="rId8"/>
    <p:sldId id="272" r:id="rId9"/>
    <p:sldId id="259" r:id="rId10"/>
    <p:sldId id="266" r:id="rId11"/>
    <p:sldId id="260" r:id="rId12"/>
    <p:sldId id="267" r:id="rId13"/>
    <p:sldId id="261" r:id="rId14"/>
    <p:sldId id="268" r:id="rId15"/>
    <p:sldId id="273" r:id="rId16"/>
    <p:sldId id="274" r:id="rId17"/>
    <p:sldId id="275"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D3BFA1-1DB5-40EA-B315-90936DF4DCA1}" type="doc">
      <dgm:prSet loTypeId="urn:microsoft.com/office/officeart/2005/8/layout/gear1" loCatId="cycle" qsTypeId="urn:microsoft.com/office/officeart/2005/8/quickstyle/simple1" qsCatId="simple" csTypeId="urn:microsoft.com/office/officeart/2005/8/colors/accent1_2" csCatId="accent1" phldr="1"/>
      <dgm:spPr/>
    </dgm:pt>
    <dgm:pt modelId="{647FE354-5D6F-4B34-98D0-C6ABBB8E05F0}">
      <dgm:prSet phldrT="[Text]" custT="1"/>
      <dgm:spPr/>
      <dgm:t>
        <a:bodyPr/>
        <a:lstStyle/>
        <a:p>
          <a:r>
            <a:rPr lang="de-DE" sz="1800" b="1" dirty="0"/>
            <a:t>Planen</a:t>
          </a:r>
        </a:p>
        <a:p>
          <a:r>
            <a:rPr lang="de-DE" sz="1800" b="1" dirty="0"/>
            <a:t>Vorbereiten </a:t>
          </a:r>
        </a:p>
        <a:p>
          <a:r>
            <a:rPr lang="de-DE" sz="1800" b="1" dirty="0"/>
            <a:t>Ziele setzen</a:t>
          </a:r>
        </a:p>
      </dgm:t>
    </dgm:pt>
    <dgm:pt modelId="{0D3EA4E0-C78A-43BE-8C41-0A3A25E9FAEC}" type="parTrans" cxnId="{3281488B-70F1-4DAE-AE51-87739CD2CD14}">
      <dgm:prSet/>
      <dgm:spPr/>
      <dgm:t>
        <a:bodyPr/>
        <a:lstStyle/>
        <a:p>
          <a:endParaRPr lang="de-DE"/>
        </a:p>
      </dgm:t>
    </dgm:pt>
    <dgm:pt modelId="{EB85812D-D5BF-40EC-BEAF-471570D2AAD8}" type="sibTrans" cxnId="{3281488B-70F1-4DAE-AE51-87739CD2CD14}">
      <dgm:prSet/>
      <dgm:spPr/>
      <dgm:t>
        <a:bodyPr/>
        <a:lstStyle/>
        <a:p>
          <a:endParaRPr lang="de-DE"/>
        </a:p>
      </dgm:t>
    </dgm:pt>
    <dgm:pt modelId="{F6BBA42B-DFD6-465D-AACC-B5E11B35195E}">
      <dgm:prSet phldrT="[Text]" custT="1"/>
      <dgm:spPr/>
      <dgm:t>
        <a:bodyPr/>
        <a:lstStyle/>
        <a:p>
          <a:r>
            <a:rPr lang="de-DE" sz="1800" b="1" dirty="0"/>
            <a:t>Lernprozess</a:t>
          </a:r>
        </a:p>
        <a:p>
          <a:r>
            <a:rPr lang="de-DE" sz="1800" b="1" dirty="0"/>
            <a:t>Wissenserwerb</a:t>
          </a:r>
        </a:p>
      </dgm:t>
    </dgm:pt>
    <dgm:pt modelId="{62F0DD5F-5F75-411E-9210-B6A8E15459CA}" type="parTrans" cxnId="{0B65BD5A-774A-4D85-9AA2-20809037F2E1}">
      <dgm:prSet/>
      <dgm:spPr/>
      <dgm:t>
        <a:bodyPr/>
        <a:lstStyle/>
        <a:p>
          <a:endParaRPr lang="de-DE"/>
        </a:p>
      </dgm:t>
    </dgm:pt>
    <dgm:pt modelId="{087470AA-BF59-4401-8F0F-76E2C01CA9D6}" type="sibTrans" cxnId="{0B65BD5A-774A-4D85-9AA2-20809037F2E1}">
      <dgm:prSet/>
      <dgm:spPr/>
      <dgm:t>
        <a:bodyPr/>
        <a:lstStyle/>
        <a:p>
          <a:endParaRPr lang="de-DE"/>
        </a:p>
      </dgm:t>
    </dgm:pt>
    <dgm:pt modelId="{F78FAC7A-AF64-4163-ABC9-7BD4E0594255}">
      <dgm:prSet phldrT="[Text]" custT="1"/>
      <dgm:spPr/>
      <dgm:t>
        <a:bodyPr/>
        <a:lstStyle/>
        <a:p>
          <a:r>
            <a:rPr lang="de-DE" sz="1800" b="1" dirty="0"/>
            <a:t>Bewerten Reflektieren Entscheiden</a:t>
          </a:r>
        </a:p>
      </dgm:t>
    </dgm:pt>
    <dgm:pt modelId="{54060352-6155-4598-A0BF-FF4531BBC125}" type="parTrans" cxnId="{238DE761-7059-47AA-A627-D7F7271B1C0B}">
      <dgm:prSet/>
      <dgm:spPr/>
      <dgm:t>
        <a:bodyPr/>
        <a:lstStyle/>
        <a:p>
          <a:endParaRPr lang="de-DE"/>
        </a:p>
      </dgm:t>
    </dgm:pt>
    <dgm:pt modelId="{09035433-B3C7-473F-8672-D15D8923197F}" type="sibTrans" cxnId="{238DE761-7059-47AA-A627-D7F7271B1C0B}">
      <dgm:prSet/>
      <dgm:spPr/>
      <dgm:t>
        <a:bodyPr/>
        <a:lstStyle/>
        <a:p>
          <a:endParaRPr lang="de-DE"/>
        </a:p>
      </dgm:t>
    </dgm:pt>
    <dgm:pt modelId="{55E516BD-2566-497E-BB38-1D9E458895BD}" type="pres">
      <dgm:prSet presAssocID="{1DD3BFA1-1DB5-40EA-B315-90936DF4DCA1}" presName="composite" presStyleCnt="0">
        <dgm:presLayoutVars>
          <dgm:chMax val="3"/>
          <dgm:animLvl val="lvl"/>
          <dgm:resizeHandles val="exact"/>
        </dgm:presLayoutVars>
      </dgm:prSet>
      <dgm:spPr/>
    </dgm:pt>
    <dgm:pt modelId="{F30ABDDC-5FAE-41A4-B421-A4D0EBDA324D}" type="pres">
      <dgm:prSet presAssocID="{647FE354-5D6F-4B34-98D0-C6ABBB8E05F0}" presName="gear1" presStyleLbl="node1" presStyleIdx="0" presStyleCnt="3" custScaleX="117216" custScaleY="110969" custLinFactNeighborX="12277" custLinFactNeighborY="-3325">
        <dgm:presLayoutVars>
          <dgm:chMax val="1"/>
          <dgm:bulletEnabled val="1"/>
        </dgm:presLayoutVars>
      </dgm:prSet>
      <dgm:spPr/>
    </dgm:pt>
    <dgm:pt modelId="{35137E50-6E7C-4FC2-8060-99F3750C93AC}" type="pres">
      <dgm:prSet presAssocID="{647FE354-5D6F-4B34-98D0-C6ABBB8E05F0}" presName="gear1srcNode" presStyleLbl="node1" presStyleIdx="0" presStyleCnt="3"/>
      <dgm:spPr/>
    </dgm:pt>
    <dgm:pt modelId="{BB88CE03-601B-4020-8381-587B67891AE2}" type="pres">
      <dgm:prSet presAssocID="{647FE354-5D6F-4B34-98D0-C6ABBB8E05F0}" presName="gear1dstNode" presStyleLbl="node1" presStyleIdx="0" presStyleCnt="3"/>
      <dgm:spPr/>
    </dgm:pt>
    <dgm:pt modelId="{9863CB83-DBB5-42C9-ACEB-34FED91EFB58}" type="pres">
      <dgm:prSet presAssocID="{F6BBA42B-DFD6-465D-AACC-B5E11B35195E}" presName="gear2" presStyleLbl="node1" presStyleIdx="1" presStyleCnt="3" custScaleX="165988" custScaleY="144710" custLinFactNeighborX="-28220" custLinFactNeighborY="27766">
        <dgm:presLayoutVars>
          <dgm:chMax val="1"/>
          <dgm:bulletEnabled val="1"/>
        </dgm:presLayoutVars>
      </dgm:prSet>
      <dgm:spPr/>
    </dgm:pt>
    <dgm:pt modelId="{285C39A7-2CE6-44DD-B650-34F3E9BD5714}" type="pres">
      <dgm:prSet presAssocID="{F6BBA42B-DFD6-465D-AACC-B5E11B35195E}" presName="gear2srcNode" presStyleLbl="node1" presStyleIdx="1" presStyleCnt="3"/>
      <dgm:spPr/>
    </dgm:pt>
    <dgm:pt modelId="{426826ED-1141-49C1-BF44-DD8467A4CA7D}" type="pres">
      <dgm:prSet presAssocID="{F6BBA42B-DFD6-465D-AACC-B5E11B35195E}" presName="gear2dstNode" presStyleLbl="node1" presStyleIdx="1" presStyleCnt="3"/>
      <dgm:spPr/>
    </dgm:pt>
    <dgm:pt modelId="{D1BEFDA2-7F04-4AEC-B433-F5702B48A731}" type="pres">
      <dgm:prSet presAssocID="{F78FAC7A-AF64-4163-ABC9-7BD4E0594255}" presName="gear3" presStyleLbl="node1" presStyleIdx="2" presStyleCnt="3" custAng="21008782" custScaleX="120092" custScaleY="124573" custLinFactNeighborX="2653" custLinFactNeighborY="5464"/>
      <dgm:spPr/>
    </dgm:pt>
    <dgm:pt modelId="{F312FC8C-EB26-40A8-9A63-0B7EFDC52CE6}" type="pres">
      <dgm:prSet presAssocID="{F78FAC7A-AF64-4163-ABC9-7BD4E0594255}" presName="gear3tx" presStyleLbl="node1" presStyleIdx="2" presStyleCnt="3">
        <dgm:presLayoutVars>
          <dgm:chMax val="1"/>
          <dgm:bulletEnabled val="1"/>
        </dgm:presLayoutVars>
      </dgm:prSet>
      <dgm:spPr/>
    </dgm:pt>
    <dgm:pt modelId="{E15491AD-3200-4940-A92F-C799AED505D1}" type="pres">
      <dgm:prSet presAssocID="{F78FAC7A-AF64-4163-ABC9-7BD4E0594255}" presName="gear3srcNode" presStyleLbl="node1" presStyleIdx="2" presStyleCnt="3"/>
      <dgm:spPr/>
    </dgm:pt>
    <dgm:pt modelId="{62BB9A7D-2D31-4DAE-A3B5-E1BAF0655DA3}" type="pres">
      <dgm:prSet presAssocID="{F78FAC7A-AF64-4163-ABC9-7BD4E0594255}" presName="gear3dstNode" presStyleLbl="node1" presStyleIdx="2" presStyleCnt="3"/>
      <dgm:spPr/>
    </dgm:pt>
    <dgm:pt modelId="{F8A4679A-9A49-4A87-B5FF-73BA44A0E57F}" type="pres">
      <dgm:prSet presAssocID="{EB85812D-D5BF-40EC-BEAF-471570D2AAD8}" presName="connector1" presStyleLbl="sibTrans2D1" presStyleIdx="0" presStyleCnt="3" custAng="758908" custLinFactNeighborX="16187" custLinFactNeighborY="-5615"/>
      <dgm:spPr/>
    </dgm:pt>
    <dgm:pt modelId="{D7011E08-2A23-4515-8941-667B1BC7FC4D}" type="pres">
      <dgm:prSet presAssocID="{087470AA-BF59-4401-8F0F-76E2C01CA9D6}" presName="connector2" presStyleLbl="sibTrans2D1" presStyleIdx="1" presStyleCnt="3" custAng="1019594" custLinFactNeighborX="-4024" custLinFactNeighborY="-6917"/>
      <dgm:spPr/>
    </dgm:pt>
    <dgm:pt modelId="{B08CEA71-CFC7-43D0-BAA5-8DC4113D27BF}" type="pres">
      <dgm:prSet presAssocID="{09035433-B3C7-473F-8672-D15D8923197F}" presName="connector3" presStyleLbl="sibTrans2D1" presStyleIdx="2" presStyleCnt="3" custAng="1311833"/>
      <dgm:spPr/>
    </dgm:pt>
  </dgm:ptLst>
  <dgm:cxnLst>
    <dgm:cxn modelId="{0504C017-62A2-479B-94C4-A7A0EC5F707E}" type="presOf" srcId="{087470AA-BF59-4401-8F0F-76E2C01CA9D6}" destId="{D7011E08-2A23-4515-8941-667B1BC7FC4D}" srcOrd="0" destOrd="0" presId="urn:microsoft.com/office/officeart/2005/8/layout/gear1"/>
    <dgm:cxn modelId="{6BAEC425-8ACA-45D7-8FA7-E6CA9332A005}" type="presOf" srcId="{09035433-B3C7-473F-8672-D15D8923197F}" destId="{B08CEA71-CFC7-43D0-BAA5-8DC4113D27BF}" srcOrd="0" destOrd="0" presId="urn:microsoft.com/office/officeart/2005/8/layout/gear1"/>
    <dgm:cxn modelId="{B6C35328-D0F1-412E-A965-E6EF34980AC9}" type="presOf" srcId="{F6BBA42B-DFD6-465D-AACC-B5E11B35195E}" destId="{9863CB83-DBB5-42C9-ACEB-34FED91EFB58}" srcOrd="0" destOrd="0" presId="urn:microsoft.com/office/officeart/2005/8/layout/gear1"/>
    <dgm:cxn modelId="{238DE761-7059-47AA-A627-D7F7271B1C0B}" srcId="{1DD3BFA1-1DB5-40EA-B315-90936DF4DCA1}" destId="{F78FAC7A-AF64-4163-ABC9-7BD4E0594255}" srcOrd="2" destOrd="0" parTransId="{54060352-6155-4598-A0BF-FF4531BBC125}" sibTransId="{09035433-B3C7-473F-8672-D15D8923197F}"/>
    <dgm:cxn modelId="{47A41545-1858-4CB1-AC85-49D41451E90F}" type="presOf" srcId="{647FE354-5D6F-4B34-98D0-C6ABBB8E05F0}" destId="{BB88CE03-601B-4020-8381-587B67891AE2}" srcOrd="2" destOrd="0" presId="urn:microsoft.com/office/officeart/2005/8/layout/gear1"/>
    <dgm:cxn modelId="{2C92394C-2EA0-4C58-A07C-7F4FC988B8E8}" type="presOf" srcId="{F6BBA42B-DFD6-465D-AACC-B5E11B35195E}" destId="{285C39A7-2CE6-44DD-B650-34F3E9BD5714}" srcOrd="1" destOrd="0" presId="urn:microsoft.com/office/officeart/2005/8/layout/gear1"/>
    <dgm:cxn modelId="{0B65BD5A-774A-4D85-9AA2-20809037F2E1}" srcId="{1DD3BFA1-1DB5-40EA-B315-90936DF4DCA1}" destId="{F6BBA42B-DFD6-465D-AACC-B5E11B35195E}" srcOrd="1" destOrd="0" parTransId="{62F0DD5F-5F75-411E-9210-B6A8E15459CA}" sibTransId="{087470AA-BF59-4401-8F0F-76E2C01CA9D6}"/>
    <dgm:cxn modelId="{3281488B-70F1-4DAE-AE51-87739CD2CD14}" srcId="{1DD3BFA1-1DB5-40EA-B315-90936DF4DCA1}" destId="{647FE354-5D6F-4B34-98D0-C6ABBB8E05F0}" srcOrd="0" destOrd="0" parTransId="{0D3EA4E0-C78A-43BE-8C41-0A3A25E9FAEC}" sibTransId="{EB85812D-D5BF-40EC-BEAF-471570D2AAD8}"/>
    <dgm:cxn modelId="{64C3BBAA-239F-4689-9BC6-EB63FF60E43D}" type="presOf" srcId="{1DD3BFA1-1DB5-40EA-B315-90936DF4DCA1}" destId="{55E516BD-2566-497E-BB38-1D9E458895BD}" srcOrd="0" destOrd="0" presId="urn:microsoft.com/office/officeart/2005/8/layout/gear1"/>
    <dgm:cxn modelId="{1F967EB2-9272-4C28-8C79-01E86815AE04}" type="presOf" srcId="{F6BBA42B-DFD6-465D-AACC-B5E11B35195E}" destId="{426826ED-1141-49C1-BF44-DD8467A4CA7D}" srcOrd="2" destOrd="0" presId="urn:microsoft.com/office/officeart/2005/8/layout/gear1"/>
    <dgm:cxn modelId="{3613AFB2-F894-4B8F-A101-799138D35479}" type="presOf" srcId="{F78FAC7A-AF64-4163-ABC9-7BD4E0594255}" destId="{D1BEFDA2-7F04-4AEC-B433-F5702B48A731}" srcOrd="0" destOrd="0" presId="urn:microsoft.com/office/officeart/2005/8/layout/gear1"/>
    <dgm:cxn modelId="{8D6352B7-0DD5-46D2-A353-35FCF65313F3}" type="presOf" srcId="{647FE354-5D6F-4B34-98D0-C6ABBB8E05F0}" destId="{F30ABDDC-5FAE-41A4-B421-A4D0EBDA324D}" srcOrd="0" destOrd="0" presId="urn:microsoft.com/office/officeart/2005/8/layout/gear1"/>
    <dgm:cxn modelId="{E08DBDC8-1749-4A16-98A8-94C2CF300E14}" type="presOf" srcId="{EB85812D-D5BF-40EC-BEAF-471570D2AAD8}" destId="{F8A4679A-9A49-4A87-B5FF-73BA44A0E57F}" srcOrd="0" destOrd="0" presId="urn:microsoft.com/office/officeart/2005/8/layout/gear1"/>
    <dgm:cxn modelId="{97D948CB-4C2E-4DD0-B9F0-927A30AF013D}" type="presOf" srcId="{647FE354-5D6F-4B34-98D0-C6ABBB8E05F0}" destId="{35137E50-6E7C-4FC2-8060-99F3750C93AC}" srcOrd="1" destOrd="0" presId="urn:microsoft.com/office/officeart/2005/8/layout/gear1"/>
    <dgm:cxn modelId="{F689D5DC-6212-4AF9-A7D3-0C1304A9253F}" type="presOf" srcId="{F78FAC7A-AF64-4163-ABC9-7BD4E0594255}" destId="{F312FC8C-EB26-40A8-9A63-0B7EFDC52CE6}" srcOrd="1" destOrd="0" presId="urn:microsoft.com/office/officeart/2005/8/layout/gear1"/>
    <dgm:cxn modelId="{EA7864FD-49F0-4A71-9546-6C9A3F50A2D8}" type="presOf" srcId="{F78FAC7A-AF64-4163-ABC9-7BD4E0594255}" destId="{E15491AD-3200-4940-A92F-C799AED505D1}" srcOrd="2" destOrd="0" presId="urn:microsoft.com/office/officeart/2005/8/layout/gear1"/>
    <dgm:cxn modelId="{F5C71FFF-E206-4FE0-BA10-1462AE5B0A0D}" type="presOf" srcId="{F78FAC7A-AF64-4163-ABC9-7BD4E0594255}" destId="{62BB9A7D-2D31-4DAE-A3B5-E1BAF0655DA3}" srcOrd="3" destOrd="0" presId="urn:microsoft.com/office/officeart/2005/8/layout/gear1"/>
    <dgm:cxn modelId="{DD589587-AD3C-48CE-928A-F8506DCAF4B8}" type="presParOf" srcId="{55E516BD-2566-497E-BB38-1D9E458895BD}" destId="{F30ABDDC-5FAE-41A4-B421-A4D0EBDA324D}" srcOrd="0" destOrd="0" presId="urn:microsoft.com/office/officeart/2005/8/layout/gear1"/>
    <dgm:cxn modelId="{8F9F8943-7E2C-4DCF-8DED-CC15F258C72D}" type="presParOf" srcId="{55E516BD-2566-497E-BB38-1D9E458895BD}" destId="{35137E50-6E7C-4FC2-8060-99F3750C93AC}" srcOrd="1" destOrd="0" presId="urn:microsoft.com/office/officeart/2005/8/layout/gear1"/>
    <dgm:cxn modelId="{F72083DA-C7B8-4028-86E7-E28B227EC7FF}" type="presParOf" srcId="{55E516BD-2566-497E-BB38-1D9E458895BD}" destId="{BB88CE03-601B-4020-8381-587B67891AE2}" srcOrd="2" destOrd="0" presId="urn:microsoft.com/office/officeart/2005/8/layout/gear1"/>
    <dgm:cxn modelId="{4B170D1C-2A3F-44FD-979B-6AAB92A1543F}" type="presParOf" srcId="{55E516BD-2566-497E-BB38-1D9E458895BD}" destId="{9863CB83-DBB5-42C9-ACEB-34FED91EFB58}" srcOrd="3" destOrd="0" presId="urn:microsoft.com/office/officeart/2005/8/layout/gear1"/>
    <dgm:cxn modelId="{D973534D-E129-4392-857F-8328D760AC49}" type="presParOf" srcId="{55E516BD-2566-497E-BB38-1D9E458895BD}" destId="{285C39A7-2CE6-44DD-B650-34F3E9BD5714}" srcOrd="4" destOrd="0" presId="urn:microsoft.com/office/officeart/2005/8/layout/gear1"/>
    <dgm:cxn modelId="{67F86244-63A8-439B-ABEF-9FCC64F5E1FF}" type="presParOf" srcId="{55E516BD-2566-497E-BB38-1D9E458895BD}" destId="{426826ED-1141-49C1-BF44-DD8467A4CA7D}" srcOrd="5" destOrd="0" presId="urn:microsoft.com/office/officeart/2005/8/layout/gear1"/>
    <dgm:cxn modelId="{37EBE7FF-F403-4787-A096-C3174303CFFE}" type="presParOf" srcId="{55E516BD-2566-497E-BB38-1D9E458895BD}" destId="{D1BEFDA2-7F04-4AEC-B433-F5702B48A731}" srcOrd="6" destOrd="0" presId="urn:microsoft.com/office/officeart/2005/8/layout/gear1"/>
    <dgm:cxn modelId="{0650E895-AE8E-4998-B39E-9F4F2FEC0AB6}" type="presParOf" srcId="{55E516BD-2566-497E-BB38-1D9E458895BD}" destId="{F312FC8C-EB26-40A8-9A63-0B7EFDC52CE6}" srcOrd="7" destOrd="0" presId="urn:microsoft.com/office/officeart/2005/8/layout/gear1"/>
    <dgm:cxn modelId="{61F33E07-75B8-43F6-9854-2BC67B9295FF}" type="presParOf" srcId="{55E516BD-2566-497E-BB38-1D9E458895BD}" destId="{E15491AD-3200-4940-A92F-C799AED505D1}" srcOrd="8" destOrd="0" presId="urn:microsoft.com/office/officeart/2005/8/layout/gear1"/>
    <dgm:cxn modelId="{63E431A2-D0E8-4D53-B076-C99BBCCA87E7}" type="presParOf" srcId="{55E516BD-2566-497E-BB38-1D9E458895BD}" destId="{62BB9A7D-2D31-4DAE-A3B5-E1BAF0655DA3}" srcOrd="9" destOrd="0" presId="urn:microsoft.com/office/officeart/2005/8/layout/gear1"/>
    <dgm:cxn modelId="{18F51F0A-9492-407C-92F4-9A90C149BF53}" type="presParOf" srcId="{55E516BD-2566-497E-BB38-1D9E458895BD}" destId="{F8A4679A-9A49-4A87-B5FF-73BA44A0E57F}" srcOrd="10" destOrd="0" presId="urn:microsoft.com/office/officeart/2005/8/layout/gear1"/>
    <dgm:cxn modelId="{8BC0BC78-A0A6-4428-83DE-CF705D228CD4}" type="presParOf" srcId="{55E516BD-2566-497E-BB38-1D9E458895BD}" destId="{D7011E08-2A23-4515-8941-667B1BC7FC4D}" srcOrd="11" destOrd="0" presId="urn:microsoft.com/office/officeart/2005/8/layout/gear1"/>
    <dgm:cxn modelId="{DCFE9A7E-B047-4568-BA67-37DDEFDB84A0}" type="presParOf" srcId="{55E516BD-2566-497E-BB38-1D9E458895BD}" destId="{B08CEA71-CFC7-43D0-BAA5-8DC4113D27BF}"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7B76D7-8675-490F-ADF1-A85D070FAC5D}" type="doc">
      <dgm:prSet loTypeId="urn:microsoft.com/office/officeart/2005/8/layout/pyramid1" loCatId="pyramid" qsTypeId="urn:microsoft.com/office/officeart/2005/8/quickstyle/simple1" qsCatId="simple" csTypeId="urn:microsoft.com/office/officeart/2005/8/colors/accent1_2" csCatId="accent1" phldr="1"/>
      <dgm:spPr/>
    </dgm:pt>
    <dgm:pt modelId="{A831F6C5-04E8-4D3A-9B1D-07CEB3869C4A}">
      <dgm:prSet phldrT="[Text]" custT="1"/>
      <dgm:spPr/>
      <dgm:t>
        <a:bodyPr/>
        <a:lstStyle/>
        <a:p>
          <a:endParaRPr lang="de-DE" sz="4400" dirty="0"/>
        </a:p>
        <a:p>
          <a:r>
            <a:rPr lang="de-DE" sz="4400" dirty="0"/>
            <a:t>Erfolg</a:t>
          </a:r>
        </a:p>
      </dgm:t>
    </dgm:pt>
    <dgm:pt modelId="{AF37827E-F24C-42A0-89D3-C07D9100D3B6}" type="parTrans" cxnId="{77932BB0-DF1D-4D6E-A93D-35474D379963}">
      <dgm:prSet/>
      <dgm:spPr/>
      <dgm:t>
        <a:bodyPr/>
        <a:lstStyle/>
        <a:p>
          <a:endParaRPr lang="de-DE"/>
        </a:p>
      </dgm:t>
    </dgm:pt>
    <dgm:pt modelId="{59B52529-4EA4-415B-9529-E5E0B5B36BF0}" type="sibTrans" cxnId="{77932BB0-DF1D-4D6E-A93D-35474D379963}">
      <dgm:prSet/>
      <dgm:spPr/>
      <dgm:t>
        <a:bodyPr/>
        <a:lstStyle/>
        <a:p>
          <a:endParaRPr lang="de-DE"/>
        </a:p>
      </dgm:t>
    </dgm:pt>
    <dgm:pt modelId="{A082D1C7-6B82-4B55-9ADB-9607AF5BD6BC}">
      <dgm:prSet phldrT="[Text]" custT="1"/>
      <dgm:spPr/>
      <dgm:t>
        <a:bodyPr/>
        <a:lstStyle/>
        <a:p>
          <a:endParaRPr lang="de-DE" sz="4400" dirty="0"/>
        </a:p>
        <a:p>
          <a:r>
            <a:rPr lang="de-DE" sz="4400" dirty="0"/>
            <a:t>Leistung</a:t>
          </a:r>
        </a:p>
      </dgm:t>
    </dgm:pt>
    <dgm:pt modelId="{778C7035-1A8B-41D3-AC6A-CF51EEB76163}" type="parTrans" cxnId="{B029D420-8AA0-47B3-8905-790067EB88DB}">
      <dgm:prSet/>
      <dgm:spPr/>
      <dgm:t>
        <a:bodyPr/>
        <a:lstStyle/>
        <a:p>
          <a:endParaRPr lang="de-DE"/>
        </a:p>
      </dgm:t>
    </dgm:pt>
    <dgm:pt modelId="{E053FD7E-A074-4DA2-BA6D-EC56754B8CF4}" type="sibTrans" cxnId="{B029D420-8AA0-47B3-8905-790067EB88DB}">
      <dgm:prSet/>
      <dgm:spPr/>
      <dgm:t>
        <a:bodyPr/>
        <a:lstStyle/>
        <a:p>
          <a:endParaRPr lang="de-DE"/>
        </a:p>
      </dgm:t>
    </dgm:pt>
    <dgm:pt modelId="{84294767-71FA-4657-AF00-A6EC1ED1264A}">
      <dgm:prSet phldrT="[Text]" custT="1"/>
      <dgm:spPr/>
      <dgm:t>
        <a:bodyPr/>
        <a:lstStyle/>
        <a:p>
          <a:endParaRPr lang="de-DE" sz="4400" dirty="0"/>
        </a:p>
        <a:p>
          <a:r>
            <a:rPr lang="de-DE" sz="4400" dirty="0"/>
            <a:t>Interesse</a:t>
          </a:r>
        </a:p>
      </dgm:t>
    </dgm:pt>
    <dgm:pt modelId="{EE0929D2-E6FD-4D10-BF0F-4FF1C4B0145D}" type="parTrans" cxnId="{8DF02A9D-1E7F-4845-8E4D-335D72228C1F}">
      <dgm:prSet/>
      <dgm:spPr/>
      <dgm:t>
        <a:bodyPr/>
        <a:lstStyle/>
        <a:p>
          <a:endParaRPr lang="de-DE"/>
        </a:p>
      </dgm:t>
    </dgm:pt>
    <dgm:pt modelId="{6C7F228C-892C-4AE5-B865-2FBCAA94DE7A}" type="sibTrans" cxnId="{8DF02A9D-1E7F-4845-8E4D-335D72228C1F}">
      <dgm:prSet/>
      <dgm:spPr/>
      <dgm:t>
        <a:bodyPr/>
        <a:lstStyle/>
        <a:p>
          <a:endParaRPr lang="de-DE"/>
        </a:p>
      </dgm:t>
    </dgm:pt>
    <dgm:pt modelId="{879CE594-F101-4711-B5B9-2E51CD8EDA5C}" type="pres">
      <dgm:prSet presAssocID="{6C7B76D7-8675-490F-ADF1-A85D070FAC5D}" presName="Name0" presStyleCnt="0">
        <dgm:presLayoutVars>
          <dgm:dir/>
          <dgm:animLvl val="lvl"/>
          <dgm:resizeHandles val="exact"/>
        </dgm:presLayoutVars>
      </dgm:prSet>
      <dgm:spPr/>
    </dgm:pt>
    <dgm:pt modelId="{684FCC8F-21FD-40D9-8A27-FB8883F2BBFC}" type="pres">
      <dgm:prSet presAssocID="{A831F6C5-04E8-4D3A-9B1D-07CEB3869C4A}" presName="Name8" presStyleCnt="0"/>
      <dgm:spPr/>
    </dgm:pt>
    <dgm:pt modelId="{922C6938-93B0-47F7-94E7-D799C0968FBC}" type="pres">
      <dgm:prSet presAssocID="{A831F6C5-04E8-4D3A-9B1D-07CEB3869C4A}" presName="level" presStyleLbl="node1" presStyleIdx="0" presStyleCnt="3">
        <dgm:presLayoutVars>
          <dgm:chMax val="1"/>
          <dgm:bulletEnabled val="1"/>
        </dgm:presLayoutVars>
      </dgm:prSet>
      <dgm:spPr/>
    </dgm:pt>
    <dgm:pt modelId="{71949742-8559-4703-848D-87E37B2C19D2}" type="pres">
      <dgm:prSet presAssocID="{A831F6C5-04E8-4D3A-9B1D-07CEB3869C4A}" presName="levelTx" presStyleLbl="revTx" presStyleIdx="0" presStyleCnt="0">
        <dgm:presLayoutVars>
          <dgm:chMax val="1"/>
          <dgm:bulletEnabled val="1"/>
        </dgm:presLayoutVars>
      </dgm:prSet>
      <dgm:spPr/>
    </dgm:pt>
    <dgm:pt modelId="{E8FEB2EE-950D-4913-896C-886CBC9243C6}" type="pres">
      <dgm:prSet presAssocID="{A082D1C7-6B82-4B55-9ADB-9607AF5BD6BC}" presName="Name8" presStyleCnt="0"/>
      <dgm:spPr/>
    </dgm:pt>
    <dgm:pt modelId="{74D8017D-6DC0-4853-B436-262EB27334CE}" type="pres">
      <dgm:prSet presAssocID="{A082D1C7-6B82-4B55-9ADB-9607AF5BD6BC}" presName="level" presStyleLbl="node1" presStyleIdx="1" presStyleCnt="3">
        <dgm:presLayoutVars>
          <dgm:chMax val="1"/>
          <dgm:bulletEnabled val="1"/>
        </dgm:presLayoutVars>
      </dgm:prSet>
      <dgm:spPr/>
    </dgm:pt>
    <dgm:pt modelId="{0634CBC7-FF2A-47DA-B06A-085DA2D7C782}" type="pres">
      <dgm:prSet presAssocID="{A082D1C7-6B82-4B55-9ADB-9607AF5BD6BC}" presName="levelTx" presStyleLbl="revTx" presStyleIdx="0" presStyleCnt="0">
        <dgm:presLayoutVars>
          <dgm:chMax val="1"/>
          <dgm:bulletEnabled val="1"/>
        </dgm:presLayoutVars>
      </dgm:prSet>
      <dgm:spPr/>
    </dgm:pt>
    <dgm:pt modelId="{6E280D5B-4102-4F80-866E-926DFC94AE0C}" type="pres">
      <dgm:prSet presAssocID="{84294767-71FA-4657-AF00-A6EC1ED1264A}" presName="Name8" presStyleCnt="0"/>
      <dgm:spPr/>
    </dgm:pt>
    <dgm:pt modelId="{0C36BE3E-D423-4E9F-88C4-2E2CDA714371}" type="pres">
      <dgm:prSet presAssocID="{84294767-71FA-4657-AF00-A6EC1ED1264A}" presName="level" presStyleLbl="node1" presStyleIdx="2" presStyleCnt="3">
        <dgm:presLayoutVars>
          <dgm:chMax val="1"/>
          <dgm:bulletEnabled val="1"/>
        </dgm:presLayoutVars>
      </dgm:prSet>
      <dgm:spPr/>
    </dgm:pt>
    <dgm:pt modelId="{1FD6B364-1869-433E-8700-A6BCF3BECC2D}" type="pres">
      <dgm:prSet presAssocID="{84294767-71FA-4657-AF00-A6EC1ED1264A}" presName="levelTx" presStyleLbl="revTx" presStyleIdx="0" presStyleCnt="0">
        <dgm:presLayoutVars>
          <dgm:chMax val="1"/>
          <dgm:bulletEnabled val="1"/>
        </dgm:presLayoutVars>
      </dgm:prSet>
      <dgm:spPr/>
    </dgm:pt>
  </dgm:ptLst>
  <dgm:cxnLst>
    <dgm:cxn modelId="{B029D420-8AA0-47B3-8905-790067EB88DB}" srcId="{6C7B76D7-8675-490F-ADF1-A85D070FAC5D}" destId="{A082D1C7-6B82-4B55-9ADB-9607AF5BD6BC}" srcOrd="1" destOrd="0" parTransId="{778C7035-1A8B-41D3-AC6A-CF51EEB76163}" sibTransId="{E053FD7E-A074-4DA2-BA6D-EC56754B8CF4}"/>
    <dgm:cxn modelId="{16D2A931-42F5-402C-955B-6664FC15D69E}" type="presOf" srcId="{A831F6C5-04E8-4D3A-9B1D-07CEB3869C4A}" destId="{71949742-8559-4703-848D-87E37B2C19D2}" srcOrd="1" destOrd="0" presId="urn:microsoft.com/office/officeart/2005/8/layout/pyramid1"/>
    <dgm:cxn modelId="{0894AA40-5CCF-4A36-B3D8-1614574992FE}" type="presOf" srcId="{84294767-71FA-4657-AF00-A6EC1ED1264A}" destId="{1FD6B364-1869-433E-8700-A6BCF3BECC2D}" srcOrd="1" destOrd="0" presId="urn:microsoft.com/office/officeart/2005/8/layout/pyramid1"/>
    <dgm:cxn modelId="{2A9C8F81-88AC-438B-83C0-42F7EB7AC893}" type="presOf" srcId="{A082D1C7-6B82-4B55-9ADB-9607AF5BD6BC}" destId="{74D8017D-6DC0-4853-B436-262EB27334CE}" srcOrd="0" destOrd="0" presId="urn:microsoft.com/office/officeart/2005/8/layout/pyramid1"/>
    <dgm:cxn modelId="{8DF02A9D-1E7F-4845-8E4D-335D72228C1F}" srcId="{6C7B76D7-8675-490F-ADF1-A85D070FAC5D}" destId="{84294767-71FA-4657-AF00-A6EC1ED1264A}" srcOrd="2" destOrd="0" parTransId="{EE0929D2-E6FD-4D10-BF0F-4FF1C4B0145D}" sibTransId="{6C7F228C-892C-4AE5-B865-2FBCAA94DE7A}"/>
    <dgm:cxn modelId="{77932BB0-DF1D-4D6E-A93D-35474D379963}" srcId="{6C7B76D7-8675-490F-ADF1-A85D070FAC5D}" destId="{A831F6C5-04E8-4D3A-9B1D-07CEB3869C4A}" srcOrd="0" destOrd="0" parTransId="{AF37827E-F24C-42A0-89D3-C07D9100D3B6}" sibTransId="{59B52529-4EA4-415B-9529-E5E0B5B36BF0}"/>
    <dgm:cxn modelId="{869580C7-3D80-4BFD-9C66-5ABB838B14C5}" type="presOf" srcId="{6C7B76D7-8675-490F-ADF1-A85D070FAC5D}" destId="{879CE594-F101-4711-B5B9-2E51CD8EDA5C}" srcOrd="0" destOrd="0" presId="urn:microsoft.com/office/officeart/2005/8/layout/pyramid1"/>
    <dgm:cxn modelId="{6898A7CD-2724-4C37-927D-296129225B4E}" type="presOf" srcId="{A831F6C5-04E8-4D3A-9B1D-07CEB3869C4A}" destId="{922C6938-93B0-47F7-94E7-D799C0968FBC}" srcOrd="0" destOrd="0" presId="urn:microsoft.com/office/officeart/2005/8/layout/pyramid1"/>
    <dgm:cxn modelId="{214853EC-1AAB-46B0-B6D7-72CCCF9D0067}" type="presOf" srcId="{84294767-71FA-4657-AF00-A6EC1ED1264A}" destId="{0C36BE3E-D423-4E9F-88C4-2E2CDA714371}" srcOrd="0" destOrd="0" presId="urn:microsoft.com/office/officeart/2005/8/layout/pyramid1"/>
    <dgm:cxn modelId="{A87541F2-4FC8-43B5-9384-E63FB94A323C}" type="presOf" srcId="{A082D1C7-6B82-4B55-9ADB-9607AF5BD6BC}" destId="{0634CBC7-FF2A-47DA-B06A-085DA2D7C782}" srcOrd="1" destOrd="0" presId="urn:microsoft.com/office/officeart/2005/8/layout/pyramid1"/>
    <dgm:cxn modelId="{258AB5CC-68FC-4A4E-B914-E112BDDF6972}" type="presParOf" srcId="{879CE594-F101-4711-B5B9-2E51CD8EDA5C}" destId="{684FCC8F-21FD-40D9-8A27-FB8883F2BBFC}" srcOrd="0" destOrd="0" presId="urn:microsoft.com/office/officeart/2005/8/layout/pyramid1"/>
    <dgm:cxn modelId="{1DEBE2EA-2D30-4021-BE24-338D87C0F16B}" type="presParOf" srcId="{684FCC8F-21FD-40D9-8A27-FB8883F2BBFC}" destId="{922C6938-93B0-47F7-94E7-D799C0968FBC}" srcOrd="0" destOrd="0" presId="urn:microsoft.com/office/officeart/2005/8/layout/pyramid1"/>
    <dgm:cxn modelId="{5104A500-B28E-4193-90E0-26C838543E4D}" type="presParOf" srcId="{684FCC8F-21FD-40D9-8A27-FB8883F2BBFC}" destId="{71949742-8559-4703-848D-87E37B2C19D2}" srcOrd="1" destOrd="0" presId="urn:microsoft.com/office/officeart/2005/8/layout/pyramid1"/>
    <dgm:cxn modelId="{02F5AD33-A532-457C-9DEF-6671AC06BAD3}" type="presParOf" srcId="{879CE594-F101-4711-B5B9-2E51CD8EDA5C}" destId="{E8FEB2EE-950D-4913-896C-886CBC9243C6}" srcOrd="1" destOrd="0" presId="urn:microsoft.com/office/officeart/2005/8/layout/pyramid1"/>
    <dgm:cxn modelId="{6C36CA90-DF11-4DC7-967D-35568E02CF47}" type="presParOf" srcId="{E8FEB2EE-950D-4913-896C-886CBC9243C6}" destId="{74D8017D-6DC0-4853-B436-262EB27334CE}" srcOrd="0" destOrd="0" presId="urn:microsoft.com/office/officeart/2005/8/layout/pyramid1"/>
    <dgm:cxn modelId="{2E821211-9057-491E-B584-FB2CBB7CE42D}" type="presParOf" srcId="{E8FEB2EE-950D-4913-896C-886CBC9243C6}" destId="{0634CBC7-FF2A-47DA-B06A-085DA2D7C782}" srcOrd="1" destOrd="0" presId="urn:microsoft.com/office/officeart/2005/8/layout/pyramid1"/>
    <dgm:cxn modelId="{F1369584-7A56-4EBC-AD09-1364571C3BBE}" type="presParOf" srcId="{879CE594-F101-4711-B5B9-2E51CD8EDA5C}" destId="{6E280D5B-4102-4F80-866E-926DFC94AE0C}" srcOrd="2" destOrd="0" presId="urn:microsoft.com/office/officeart/2005/8/layout/pyramid1"/>
    <dgm:cxn modelId="{59FEC81D-0464-4F3F-9F95-D651DFD56D37}" type="presParOf" srcId="{6E280D5B-4102-4F80-866E-926DFC94AE0C}" destId="{0C36BE3E-D423-4E9F-88C4-2E2CDA714371}" srcOrd="0" destOrd="0" presId="urn:microsoft.com/office/officeart/2005/8/layout/pyramid1"/>
    <dgm:cxn modelId="{7BD173D3-D178-4BEA-939E-C9705F7AF3D5}" type="presParOf" srcId="{6E280D5B-4102-4F80-866E-926DFC94AE0C}" destId="{1FD6B364-1869-433E-8700-A6BCF3BECC2D}" srcOrd="1" destOrd="0" presId="urn:microsoft.com/office/officeart/2005/8/layout/pyramid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640671-0CE8-4CB6-95A5-F6ABECCC11E7}" type="doc">
      <dgm:prSet loTypeId="urn:microsoft.com/office/officeart/2005/8/layout/chart3" loCatId="cycle" qsTypeId="urn:microsoft.com/office/officeart/2005/8/quickstyle/simple1" qsCatId="simple" csTypeId="urn:microsoft.com/office/officeart/2005/8/colors/accent1_2" csCatId="accent1" phldr="1"/>
      <dgm:spPr/>
    </dgm:pt>
    <dgm:pt modelId="{3055CBCF-3C3E-481A-A92B-6001924A0D29}">
      <dgm:prSet phldrT="[Text]"/>
      <dgm:spPr/>
      <dgm:t>
        <a:bodyPr/>
        <a:lstStyle/>
        <a:p>
          <a:r>
            <a:rPr lang="de-DE"/>
            <a:t>Ressourcen</a:t>
          </a:r>
        </a:p>
      </dgm:t>
    </dgm:pt>
    <dgm:pt modelId="{156E9424-6CC1-4886-91B8-EF334D17750F}" type="parTrans" cxnId="{CCD4E6E8-1D7F-4625-958F-E11D6CDC7E67}">
      <dgm:prSet/>
      <dgm:spPr/>
      <dgm:t>
        <a:bodyPr/>
        <a:lstStyle/>
        <a:p>
          <a:endParaRPr lang="de-DE"/>
        </a:p>
      </dgm:t>
    </dgm:pt>
    <dgm:pt modelId="{4E8A27C7-4253-4E12-BD52-E283AFC30968}" type="sibTrans" cxnId="{CCD4E6E8-1D7F-4625-958F-E11D6CDC7E67}">
      <dgm:prSet/>
      <dgm:spPr/>
      <dgm:t>
        <a:bodyPr/>
        <a:lstStyle/>
        <a:p>
          <a:endParaRPr lang="de-DE"/>
        </a:p>
      </dgm:t>
    </dgm:pt>
    <dgm:pt modelId="{B422FF69-6C2A-49FB-8DCC-E74A9AC43A05}">
      <dgm:prSet phldrT="[Text]"/>
      <dgm:spPr/>
      <dgm:t>
        <a:bodyPr/>
        <a:lstStyle/>
        <a:p>
          <a:r>
            <a:rPr lang="de-DE"/>
            <a:t>Feedback</a:t>
          </a:r>
        </a:p>
      </dgm:t>
    </dgm:pt>
    <dgm:pt modelId="{A2050519-EDB3-447C-99EC-32B9A1C6463C}" type="parTrans" cxnId="{59926A6E-EA2E-44F9-8C48-841A3593110F}">
      <dgm:prSet/>
      <dgm:spPr/>
      <dgm:t>
        <a:bodyPr/>
        <a:lstStyle/>
        <a:p>
          <a:endParaRPr lang="de-DE"/>
        </a:p>
      </dgm:t>
    </dgm:pt>
    <dgm:pt modelId="{63063913-5DB8-4013-B99F-01F8CE399B75}" type="sibTrans" cxnId="{59926A6E-EA2E-44F9-8C48-841A3593110F}">
      <dgm:prSet/>
      <dgm:spPr/>
      <dgm:t>
        <a:bodyPr/>
        <a:lstStyle/>
        <a:p>
          <a:endParaRPr lang="de-DE"/>
        </a:p>
      </dgm:t>
    </dgm:pt>
    <dgm:pt modelId="{22738E48-6044-4159-A9B4-2BDD21C1EEF7}">
      <dgm:prSet phldrT="[Text]"/>
      <dgm:spPr/>
      <dgm:t>
        <a:bodyPr/>
        <a:lstStyle/>
        <a:p>
          <a:r>
            <a:rPr lang="de-DE"/>
            <a:t>Ausgewogenheit</a:t>
          </a:r>
        </a:p>
      </dgm:t>
    </dgm:pt>
    <dgm:pt modelId="{5CC28EF5-7173-451E-9EF5-4F075371083A}" type="parTrans" cxnId="{B0EA0BF5-4E4D-49A6-B2CC-4EB9FE4A9052}">
      <dgm:prSet/>
      <dgm:spPr/>
      <dgm:t>
        <a:bodyPr/>
        <a:lstStyle/>
        <a:p>
          <a:endParaRPr lang="de-DE"/>
        </a:p>
      </dgm:t>
    </dgm:pt>
    <dgm:pt modelId="{3CED7299-61BF-4B5B-B4C6-DE330A24B734}" type="sibTrans" cxnId="{B0EA0BF5-4E4D-49A6-B2CC-4EB9FE4A9052}">
      <dgm:prSet/>
      <dgm:spPr/>
      <dgm:t>
        <a:bodyPr/>
        <a:lstStyle/>
        <a:p>
          <a:endParaRPr lang="de-DE"/>
        </a:p>
      </dgm:t>
    </dgm:pt>
    <dgm:pt modelId="{92FF9F14-7802-4E82-BC03-4B42FB70072E}" type="pres">
      <dgm:prSet presAssocID="{A6640671-0CE8-4CB6-95A5-F6ABECCC11E7}" presName="compositeShape" presStyleCnt="0">
        <dgm:presLayoutVars>
          <dgm:chMax val="7"/>
          <dgm:dir/>
          <dgm:resizeHandles val="exact"/>
        </dgm:presLayoutVars>
      </dgm:prSet>
      <dgm:spPr/>
    </dgm:pt>
    <dgm:pt modelId="{C1B1F15F-ECF8-48C7-B2C6-F2A39F22C430}" type="pres">
      <dgm:prSet presAssocID="{A6640671-0CE8-4CB6-95A5-F6ABECCC11E7}" presName="wedge1" presStyleLbl="node1" presStyleIdx="0" presStyleCnt="3" custLinFactNeighborX="39891" custLinFactNeighborY="-11742"/>
      <dgm:spPr/>
    </dgm:pt>
    <dgm:pt modelId="{987085B8-1B0D-422C-A77C-F346F4973EF8}" type="pres">
      <dgm:prSet presAssocID="{A6640671-0CE8-4CB6-95A5-F6ABECCC11E7}" presName="wedge1Tx" presStyleLbl="node1" presStyleIdx="0" presStyleCnt="3">
        <dgm:presLayoutVars>
          <dgm:chMax val="0"/>
          <dgm:chPref val="0"/>
          <dgm:bulletEnabled val="1"/>
        </dgm:presLayoutVars>
      </dgm:prSet>
      <dgm:spPr/>
    </dgm:pt>
    <dgm:pt modelId="{B0514F0F-45FD-4C51-9B9F-ED9CEB9955DD}" type="pres">
      <dgm:prSet presAssocID="{A6640671-0CE8-4CB6-95A5-F6ABECCC11E7}" presName="wedge2" presStyleLbl="node1" presStyleIdx="1" presStyleCnt="3" custScaleX="90065" custScaleY="86868" custLinFactNeighborX="13716" custLinFactNeighborY="21184"/>
      <dgm:spPr/>
    </dgm:pt>
    <dgm:pt modelId="{82C3DD22-002D-4DB1-B32C-9C3DAB08D0B1}" type="pres">
      <dgm:prSet presAssocID="{A6640671-0CE8-4CB6-95A5-F6ABECCC11E7}" presName="wedge2Tx" presStyleLbl="node1" presStyleIdx="1" presStyleCnt="3">
        <dgm:presLayoutVars>
          <dgm:chMax val="0"/>
          <dgm:chPref val="0"/>
          <dgm:bulletEnabled val="1"/>
        </dgm:presLayoutVars>
      </dgm:prSet>
      <dgm:spPr/>
    </dgm:pt>
    <dgm:pt modelId="{1D0343BE-B3A5-412A-B445-1181AD86C37F}" type="pres">
      <dgm:prSet presAssocID="{A6640671-0CE8-4CB6-95A5-F6ABECCC11E7}" presName="wedge3" presStyleLbl="node1" presStyleIdx="2" presStyleCnt="3" custLinFactNeighborX="-20859" custLinFactNeighborY="-14718"/>
      <dgm:spPr/>
    </dgm:pt>
    <dgm:pt modelId="{5FFE26A3-0EDC-4F01-8F53-0BCD01E9963D}" type="pres">
      <dgm:prSet presAssocID="{A6640671-0CE8-4CB6-95A5-F6ABECCC11E7}" presName="wedge3Tx" presStyleLbl="node1" presStyleIdx="2" presStyleCnt="3">
        <dgm:presLayoutVars>
          <dgm:chMax val="0"/>
          <dgm:chPref val="0"/>
          <dgm:bulletEnabled val="1"/>
        </dgm:presLayoutVars>
      </dgm:prSet>
      <dgm:spPr/>
    </dgm:pt>
  </dgm:ptLst>
  <dgm:cxnLst>
    <dgm:cxn modelId="{40BC912F-03CC-49A7-B860-1D525E323B32}" type="presOf" srcId="{B422FF69-6C2A-49FB-8DCC-E74A9AC43A05}" destId="{82C3DD22-002D-4DB1-B32C-9C3DAB08D0B1}" srcOrd="1" destOrd="0" presId="urn:microsoft.com/office/officeart/2005/8/layout/chart3"/>
    <dgm:cxn modelId="{26CB4B39-B57D-409C-9B71-7381713122D9}" type="presOf" srcId="{22738E48-6044-4159-A9B4-2BDD21C1EEF7}" destId="{5FFE26A3-0EDC-4F01-8F53-0BCD01E9963D}" srcOrd="1" destOrd="0" presId="urn:microsoft.com/office/officeart/2005/8/layout/chart3"/>
    <dgm:cxn modelId="{C80AEE3A-959A-4192-82FA-BA85984D343D}" type="presOf" srcId="{3055CBCF-3C3E-481A-A92B-6001924A0D29}" destId="{987085B8-1B0D-422C-A77C-F346F4973EF8}" srcOrd="1" destOrd="0" presId="urn:microsoft.com/office/officeart/2005/8/layout/chart3"/>
    <dgm:cxn modelId="{F37EDA3B-95BA-44E3-948F-B48917A87840}" type="presOf" srcId="{A6640671-0CE8-4CB6-95A5-F6ABECCC11E7}" destId="{92FF9F14-7802-4E82-BC03-4B42FB70072E}" srcOrd="0" destOrd="0" presId="urn:microsoft.com/office/officeart/2005/8/layout/chart3"/>
    <dgm:cxn modelId="{230C794A-7BE2-452C-94FD-535E94EA4202}" type="presOf" srcId="{3055CBCF-3C3E-481A-A92B-6001924A0D29}" destId="{C1B1F15F-ECF8-48C7-B2C6-F2A39F22C430}" srcOrd="0" destOrd="0" presId="urn:microsoft.com/office/officeart/2005/8/layout/chart3"/>
    <dgm:cxn modelId="{59926A6E-EA2E-44F9-8C48-841A3593110F}" srcId="{A6640671-0CE8-4CB6-95A5-F6ABECCC11E7}" destId="{B422FF69-6C2A-49FB-8DCC-E74A9AC43A05}" srcOrd="1" destOrd="0" parTransId="{A2050519-EDB3-447C-99EC-32B9A1C6463C}" sibTransId="{63063913-5DB8-4013-B99F-01F8CE399B75}"/>
    <dgm:cxn modelId="{430CBB4F-2978-4607-94E9-25D2D18BEDCC}" type="presOf" srcId="{22738E48-6044-4159-A9B4-2BDD21C1EEF7}" destId="{1D0343BE-B3A5-412A-B445-1181AD86C37F}" srcOrd="0" destOrd="0" presId="urn:microsoft.com/office/officeart/2005/8/layout/chart3"/>
    <dgm:cxn modelId="{D607E277-3A05-4758-8D18-7511E42E837B}" type="presOf" srcId="{B422FF69-6C2A-49FB-8DCC-E74A9AC43A05}" destId="{B0514F0F-45FD-4C51-9B9F-ED9CEB9955DD}" srcOrd="0" destOrd="0" presId="urn:microsoft.com/office/officeart/2005/8/layout/chart3"/>
    <dgm:cxn modelId="{CCD4E6E8-1D7F-4625-958F-E11D6CDC7E67}" srcId="{A6640671-0CE8-4CB6-95A5-F6ABECCC11E7}" destId="{3055CBCF-3C3E-481A-A92B-6001924A0D29}" srcOrd="0" destOrd="0" parTransId="{156E9424-6CC1-4886-91B8-EF334D17750F}" sibTransId="{4E8A27C7-4253-4E12-BD52-E283AFC30968}"/>
    <dgm:cxn modelId="{B0EA0BF5-4E4D-49A6-B2CC-4EB9FE4A9052}" srcId="{A6640671-0CE8-4CB6-95A5-F6ABECCC11E7}" destId="{22738E48-6044-4159-A9B4-2BDD21C1EEF7}" srcOrd="2" destOrd="0" parTransId="{5CC28EF5-7173-451E-9EF5-4F075371083A}" sibTransId="{3CED7299-61BF-4B5B-B4C6-DE330A24B734}"/>
    <dgm:cxn modelId="{D3EB2ED6-1738-4040-949F-CE61CE1C5E44}" type="presParOf" srcId="{92FF9F14-7802-4E82-BC03-4B42FB70072E}" destId="{C1B1F15F-ECF8-48C7-B2C6-F2A39F22C430}" srcOrd="0" destOrd="0" presId="urn:microsoft.com/office/officeart/2005/8/layout/chart3"/>
    <dgm:cxn modelId="{5F968708-6084-47F2-8D80-6D60D44359E1}" type="presParOf" srcId="{92FF9F14-7802-4E82-BC03-4B42FB70072E}" destId="{987085B8-1B0D-422C-A77C-F346F4973EF8}" srcOrd="1" destOrd="0" presId="urn:microsoft.com/office/officeart/2005/8/layout/chart3"/>
    <dgm:cxn modelId="{02D7CE6D-E8FB-4F25-9DB7-F12D725A8938}" type="presParOf" srcId="{92FF9F14-7802-4E82-BC03-4B42FB70072E}" destId="{B0514F0F-45FD-4C51-9B9F-ED9CEB9955DD}" srcOrd="2" destOrd="0" presId="urn:microsoft.com/office/officeart/2005/8/layout/chart3"/>
    <dgm:cxn modelId="{65D237ED-897A-47EE-A140-45E75C3B6598}" type="presParOf" srcId="{92FF9F14-7802-4E82-BC03-4B42FB70072E}" destId="{82C3DD22-002D-4DB1-B32C-9C3DAB08D0B1}" srcOrd="3" destOrd="0" presId="urn:microsoft.com/office/officeart/2005/8/layout/chart3"/>
    <dgm:cxn modelId="{611E706E-A4E8-4664-86E0-2785B592DC95}" type="presParOf" srcId="{92FF9F14-7802-4E82-BC03-4B42FB70072E}" destId="{1D0343BE-B3A5-412A-B445-1181AD86C37F}" srcOrd="4" destOrd="0" presId="urn:microsoft.com/office/officeart/2005/8/layout/chart3"/>
    <dgm:cxn modelId="{7CCB3895-1884-4C72-B951-E4569AC9DFDA}" type="presParOf" srcId="{92FF9F14-7802-4E82-BC03-4B42FB70072E}" destId="{5FFE26A3-0EDC-4F01-8F53-0BCD01E9963D}" srcOrd="5"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ABDDC-5FAE-41A4-B421-A4D0EBDA324D}">
      <dsp:nvSpPr>
        <dsp:cNvPr id="0" name=""/>
        <dsp:cNvSpPr/>
      </dsp:nvSpPr>
      <dsp:spPr>
        <a:xfrm>
          <a:off x="3533131" y="2000048"/>
          <a:ext cx="3099886" cy="293467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b="1" kern="1200" dirty="0"/>
            <a:t>Planen</a:t>
          </a:r>
        </a:p>
        <a:p>
          <a:pPr marL="0" lvl="0" indent="0" algn="ctr" defTabSz="800100">
            <a:lnSpc>
              <a:spcPct val="90000"/>
            </a:lnSpc>
            <a:spcBef>
              <a:spcPct val="0"/>
            </a:spcBef>
            <a:spcAft>
              <a:spcPct val="35000"/>
            </a:spcAft>
            <a:buNone/>
          </a:pPr>
          <a:r>
            <a:rPr lang="de-DE" sz="1800" b="1" kern="1200" dirty="0"/>
            <a:t>Vorbereiten </a:t>
          </a:r>
        </a:p>
        <a:p>
          <a:pPr marL="0" lvl="0" indent="0" algn="ctr" defTabSz="800100">
            <a:lnSpc>
              <a:spcPct val="90000"/>
            </a:lnSpc>
            <a:spcBef>
              <a:spcPct val="0"/>
            </a:spcBef>
            <a:spcAft>
              <a:spcPct val="35000"/>
            </a:spcAft>
            <a:buNone/>
          </a:pPr>
          <a:r>
            <a:rPr lang="de-DE" sz="1800" b="1" kern="1200" dirty="0"/>
            <a:t>Ziele setzen</a:t>
          </a:r>
        </a:p>
      </dsp:txBody>
      <dsp:txXfrm>
        <a:off x="4143999" y="2687483"/>
        <a:ext cx="1878150" cy="1508485"/>
      </dsp:txXfrm>
    </dsp:sp>
    <dsp:sp modelId="{9863CB83-DBB5-42C9-ACEB-34FED91EFB58}">
      <dsp:nvSpPr>
        <dsp:cNvPr id="0" name=""/>
        <dsp:cNvSpPr/>
      </dsp:nvSpPr>
      <dsp:spPr>
        <a:xfrm>
          <a:off x="720075" y="1712010"/>
          <a:ext cx="3192514" cy="2783266"/>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b="1" kern="1200" dirty="0"/>
            <a:t>Lernprozess</a:t>
          </a:r>
        </a:p>
        <a:p>
          <a:pPr marL="0" lvl="0" indent="0" algn="ctr" defTabSz="800100">
            <a:lnSpc>
              <a:spcPct val="90000"/>
            </a:lnSpc>
            <a:spcBef>
              <a:spcPct val="0"/>
            </a:spcBef>
            <a:spcAft>
              <a:spcPct val="35000"/>
            </a:spcAft>
            <a:buNone/>
          </a:pPr>
          <a:r>
            <a:rPr lang="de-DE" sz="1800" b="1" kern="1200" dirty="0"/>
            <a:t>Wissenserwerb</a:t>
          </a:r>
        </a:p>
      </dsp:txBody>
      <dsp:txXfrm>
        <a:off x="1480259" y="2416941"/>
        <a:ext cx="1672146" cy="1373404"/>
      </dsp:txXfrm>
    </dsp:sp>
    <dsp:sp modelId="{D1BEFDA2-7F04-4AEC-B433-F5702B48A731}">
      <dsp:nvSpPr>
        <dsp:cNvPr id="0" name=""/>
        <dsp:cNvSpPr/>
      </dsp:nvSpPr>
      <dsp:spPr>
        <a:xfrm rot="20108782">
          <a:off x="2862066" y="160147"/>
          <a:ext cx="2232202" cy="2378463"/>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b="1" kern="1200" dirty="0"/>
            <a:t>Bewerten Reflektieren Entscheiden</a:t>
          </a:r>
        </a:p>
      </dsp:txBody>
      <dsp:txXfrm rot="900000">
        <a:off x="3342979" y="690489"/>
        <a:ext cx="1270378" cy="1317779"/>
      </dsp:txXfrm>
    </dsp:sp>
    <dsp:sp modelId="{F8A4679A-9A49-4A87-B5FF-73BA44A0E57F}">
      <dsp:nvSpPr>
        <dsp:cNvPr id="0" name=""/>
        <dsp:cNvSpPr/>
      </dsp:nvSpPr>
      <dsp:spPr>
        <a:xfrm rot="758908">
          <a:off x="3787490" y="1640010"/>
          <a:ext cx="3385079" cy="3385079"/>
        </a:xfrm>
        <a:prstGeom prst="circularArrow">
          <a:avLst>
            <a:gd name="adj1" fmla="val 4688"/>
            <a:gd name="adj2" fmla="val 299029"/>
            <a:gd name="adj3" fmla="val 2529105"/>
            <a:gd name="adj4" fmla="val 15833679"/>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011E08-2A23-4515-8941-667B1BC7FC4D}">
      <dsp:nvSpPr>
        <dsp:cNvPr id="0" name=""/>
        <dsp:cNvSpPr/>
      </dsp:nvSpPr>
      <dsp:spPr>
        <a:xfrm rot="1019594">
          <a:off x="1457839" y="1009618"/>
          <a:ext cx="2459472" cy="245947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8CEA71-CFC7-43D0-BAA5-8DC4113D27BF}">
      <dsp:nvSpPr>
        <dsp:cNvPr id="0" name=""/>
        <dsp:cNvSpPr/>
      </dsp:nvSpPr>
      <dsp:spPr>
        <a:xfrm rot="1311833">
          <a:off x="2538796" y="-134378"/>
          <a:ext cx="2651806" cy="265180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C6938-93B0-47F7-94E7-D799C0968FBC}">
      <dsp:nvSpPr>
        <dsp:cNvPr id="0" name=""/>
        <dsp:cNvSpPr/>
      </dsp:nvSpPr>
      <dsp:spPr>
        <a:xfrm>
          <a:off x="2573282" y="0"/>
          <a:ext cx="2573282" cy="1394784"/>
        </a:xfrm>
        <a:prstGeom prst="trapezoid">
          <a:avLst>
            <a:gd name="adj" fmla="val 9224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endParaRPr lang="de-DE" sz="4400" kern="1200" dirty="0"/>
        </a:p>
        <a:p>
          <a:pPr marL="0" lvl="0" indent="0" algn="ctr" defTabSz="1955800">
            <a:lnSpc>
              <a:spcPct val="90000"/>
            </a:lnSpc>
            <a:spcBef>
              <a:spcPct val="0"/>
            </a:spcBef>
            <a:spcAft>
              <a:spcPct val="35000"/>
            </a:spcAft>
            <a:buNone/>
          </a:pPr>
          <a:r>
            <a:rPr lang="de-DE" sz="4400" kern="1200" dirty="0"/>
            <a:t>Erfolg</a:t>
          </a:r>
        </a:p>
      </dsp:txBody>
      <dsp:txXfrm>
        <a:off x="2573282" y="0"/>
        <a:ext cx="2573282" cy="1394784"/>
      </dsp:txXfrm>
    </dsp:sp>
    <dsp:sp modelId="{74D8017D-6DC0-4853-B436-262EB27334CE}">
      <dsp:nvSpPr>
        <dsp:cNvPr id="0" name=""/>
        <dsp:cNvSpPr/>
      </dsp:nvSpPr>
      <dsp:spPr>
        <a:xfrm>
          <a:off x="1286641" y="1394784"/>
          <a:ext cx="5146564" cy="1394784"/>
        </a:xfrm>
        <a:prstGeom prst="trapezoid">
          <a:avLst>
            <a:gd name="adj" fmla="val 9224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endParaRPr lang="de-DE" sz="4400" kern="1200" dirty="0"/>
        </a:p>
        <a:p>
          <a:pPr marL="0" lvl="0" indent="0" algn="ctr" defTabSz="1955800">
            <a:lnSpc>
              <a:spcPct val="90000"/>
            </a:lnSpc>
            <a:spcBef>
              <a:spcPct val="0"/>
            </a:spcBef>
            <a:spcAft>
              <a:spcPct val="35000"/>
            </a:spcAft>
            <a:buNone/>
          </a:pPr>
          <a:r>
            <a:rPr lang="de-DE" sz="4400" kern="1200" dirty="0"/>
            <a:t>Leistung</a:t>
          </a:r>
        </a:p>
      </dsp:txBody>
      <dsp:txXfrm>
        <a:off x="2187289" y="1394784"/>
        <a:ext cx="3345266" cy="1394784"/>
      </dsp:txXfrm>
    </dsp:sp>
    <dsp:sp modelId="{0C36BE3E-D423-4E9F-88C4-2E2CDA714371}">
      <dsp:nvSpPr>
        <dsp:cNvPr id="0" name=""/>
        <dsp:cNvSpPr/>
      </dsp:nvSpPr>
      <dsp:spPr>
        <a:xfrm>
          <a:off x="0" y="2789568"/>
          <a:ext cx="7719846" cy="1394784"/>
        </a:xfrm>
        <a:prstGeom prst="trapezoid">
          <a:avLst>
            <a:gd name="adj" fmla="val 92247"/>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endParaRPr lang="de-DE" sz="4400" kern="1200" dirty="0"/>
        </a:p>
        <a:p>
          <a:pPr marL="0" lvl="0" indent="0" algn="ctr" defTabSz="1955800">
            <a:lnSpc>
              <a:spcPct val="90000"/>
            </a:lnSpc>
            <a:spcBef>
              <a:spcPct val="0"/>
            </a:spcBef>
            <a:spcAft>
              <a:spcPct val="35000"/>
            </a:spcAft>
            <a:buNone/>
          </a:pPr>
          <a:r>
            <a:rPr lang="de-DE" sz="4400" kern="1200" dirty="0"/>
            <a:t>Interesse</a:t>
          </a:r>
        </a:p>
      </dsp:txBody>
      <dsp:txXfrm>
        <a:off x="1350973" y="2789568"/>
        <a:ext cx="5017899" cy="13947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1F15F-ECF8-48C7-B2C6-F2A39F22C430}">
      <dsp:nvSpPr>
        <dsp:cNvPr id="0" name=""/>
        <dsp:cNvSpPr/>
      </dsp:nvSpPr>
      <dsp:spPr>
        <a:xfrm>
          <a:off x="3063801" y="-141732"/>
          <a:ext cx="3824123" cy="3824123"/>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Ressourcen</a:t>
          </a:r>
        </a:p>
      </dsp:txBody>
      <dsp:txXfrm>
        <a:off x="5142941" y="563908"/>
        <a:ext cx="1297470" cy="1274707"/>
      </dsp:txXfrm>
    </dsp:sp>
    <dsp:sp modelId="{B0514F0F-45FD-4C51-9B9F-ED9CEB9955DD}">
      <dsp:nvSpPr>
        <dsp:cNvPr id="0" name=""/>
        <dsp:cNvSpPr/>
      </dsp:nvSpPr>
      <dsp:spPr>
        <a:xfrm>
          <a:off x="2055676" y="1482303"/>
          <a:ext cx="3444196" cy="3321939"/>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Feedback</a:t>
          </a:r>
        </a:p>
      </dsp:txBody>
      <dsp:txXfrm>
        <a:off x="2998730" y="3578288"/>
        <a:ext cx="1558089" cy="1028219"/>
      </dsp:txXfrm>
    </dsp:sp>
    <dsp:sp modelId="{1D0343BE-B3A5-412A-B445-1181AD86C37F}">
      <dsp:nvSpPr>
        <dsp:cNvPr id="0" name=""/>
        <dsp:cNvSpPr/>
      </dsp:nvSpPr>
      <dsp:spPr>
        <a:xfrm>
          <a:off x="543522" y="-141725"/>
          <a:ext cx="3824123" cy="3824123"/>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Ausgewogenheit</a:t>
          </a:r>
        </a:p>
      </dsp:txBody>
      <dsp:txXfrm>
        <a:off x="953249" y="609441"/>
        <a:ext cx="1297470" cy="1274707"/>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24582F65-1CD8-44C3-A38E-6980104B987A}" type="datetimeFigureOut">
              <a:rPr lang="de-DE" smtClean="0"/>
              <a:pPr/>
              <a:t>30.05.2025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50CC19B-A98F-427E-9171-2704E96B2BAA}"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82F65-1CD8-44C3-A38E-6980104B987A}" type="datetimeFigureOut">
              <a:rPr lang="de-DE" smtClean="0"/>
              <a:pPr/>
              <a:t>30.05.2025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0CC19B-A98F-427E-9171-2704E96B2BA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Layout" Target="../diagrams/layout2.xml"/><Relationship Id="rId7" Type="http://schemas.openxmlformats.org/officeDocument/2006/relationships/image" Target="../media/image4.jpe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9.wmf"/><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2.gif"/></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5.png"/><Relationship Id="rId4" Type="http://schemas.openxmlformats.org/officeDocument/2006/relationships/diagramLayout" Target="../diagrams/layout3.xml"/><Relationship Id="rId9" Type="http://schemas.openxmlformats.org/officeDocument/2006/relationships/image" Target="../media/image2.gif"/></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Layout" Target="../diagrams/layout1.xml"/><Relationship Id="rId7" Type="http://schemas.openxmlformats.org/officeDocument/2006/relationships/image" Target="../media/image2.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wmf"/><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2.gi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77788" y="2418313"/>
            <a:ext cx="7772400" cy="1570555"/>
          </a:xfrm>
        </p:spPr>
        <p:txBody>
          <a:bodyPr/>
          <a:lstStyle/>
          <a:p>
            <a:r>
              <a:rPr lang="de-DE" b="1">
                <a:solidFill>
                  <a:schemeClr val="accent1">
                    <a:lumMod val="75000"/>
                  </a:schemeClr>
                </a:solidFill>
                <a:latin typeface="Arial Rounded MT Bold" panose="020F0704030504030204" pitchFamily="34" charset="0"/>
              </a:rPr>
              <a:t>Selbstreguliertes Lernen</a:t>
            </a:r>
            <a:endParaRPr lang="de-DE" dirty="0"/>
          </a:p>
        </p:txBody>
      </p:sp>
      <p:sp>
        <p:nvSpPr>
          <p:cNvPr id="3" name="Untertitel 2"/>
          <p:cNvSpPr>
            <a:spLocks noGrp="1"/>
          </p:cNvSpPr>
          <p:nvPr>
            <p:ph type="subTitle" idx="1"/>
          </p:nvPr>
        </p:nvSpPr>
        <p:spPr>
          <a:xfrm>
            <a:off x="1371600" y="3551140"/>
            <a:ext cx="6400800" cy="1054968"/>
          </a:xfrm>
        </p:spPr>
        <p:txBody>
          <a:bodyPr>
            <a:normAutofit lnSpcReduction="10000"/>
          </a:bodyPr>
          <a:lstStyle/>
          <a:p>
            <a:r>
              <a:rPr lang="de-DE">
                <a:solidFill>
                  <a:schemeClr val="accent1">
                    <a:lumMod val="75000"/>
                  </a:schemeClr>
                </a:solidFill>
                <a:latin typeface="Arial Rounded MT Bold" panose="020F0704030504030204" pitchFamily="34" charset="0"/>
              </a:rPr>
              <a:t>Niederschwellige Zugänge für Erwachsene</a:t>
            </a:r>
            <a:endParaRPr lang="de-DE" dirty="0">
              <a:solidFill>
                <a:schemeClr val="accent1">
                  <a:lumMod val="75000"/>
                </a:schemeClr>
              </a:solidFill>
              <a:latin typeface="Arial Rounded MT Bold" panose="020F0704030504030204" pitchFamily="34" charset="0"/>
            </a:endParaRPr>
          </a:p>
        </p:txBody>
      </p:sp>
      <p:pic>
        <p:nvPicPr>
          <p:cNvPr id="5" name="Grafik 4">
            <a:extLst>
              <a:ext uri="{FF2B5EF4-FFF2-40B4-BE49-F238E27FC236}">
                <a16:creationId xmlns:a16="http://schemas.microsoft.com/office/drawing/2014/main" id="{C9A187DB-C65E-65FA-B35D-DA20540607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5660769"/>
            <a:ext cx="3960440" cy="1167633"/>
          </a:xfrm>
          <a:prstGeom prst="rect">
            <a:avLst/>
          </a:prstGeom>
        </p:spPr>
      </p:pic>
      <p:pic>
        <p:nvPicPr>
          <p:cNvPr id="7" name="Grafik 6">
            <a:extLst>
              <a:ext uri="{FF2B5EF4-FFF2-40B4-BE49-F238E27FC236}">
                <a16:creationId xmlns:a16="http://schemas.microsoft.com/office/drawing/2014/main" id="{4A57D497-2B22-EB6D-7B87-10CF70A51E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1" y="472050"/>
            <a:ext cx="2808312" cy="1070103"/>
          </a:xfrm>
          <a:prstGeom prst="rect">
            <a:avLst/>
          </a:prstGeom>
        </p:spPr>
      </p:pic>
      <p:pic>
        <p:nvPicPr>
          <p:cNvPr id="9" name="Grafik 8">
            <a:extLst>
              <a:ext uri="{FF2B5EF4-FFF2-40B4-BE49-F238E27FC236}">
                <a16:creationId xmlns:a16="http://schemas.microsoft.com/office/drawing/2014/main" id="{56CACBAB-34F7-E087-63B9-1D35925C8A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8144" y="692696"/>
            <a:ext cx="3166120" cy="6642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a:solidFill>
                  <a:schemeClr val="accent1">
                    <a:lumMod val="75000"/>
                  </a:schemeClr>
                </a:solidFill>
                <a:latin typeface="Arial Rounded MT Bold" panose="020F0704030504030204" pitchFamily="34" charset="0"/>
              </a:rPr>
              <a:t>Analyse der IST-Situation</a:t>
            </a:r>
          </a:p>
        </p:txBody>
      </p:sp>
      <p:sp>
        <p:nvSpPr>
          <p:cNvPr id="4" name="Inhaltsplatzhalter 3"/>
          <p:cNvSpPr>
            <a:spLocks noGrp="1"/>
          </p:cNvSpPr>
          <p:nvPr>
            <p:ph idx="1"/>
          </p:nvPr>
        </p:nvSpPr>
        <p:spPr>
          <a:xfrm>
            <a:off x="179512" y="1594502"/>
            <a:ext cx="9036496" cy="4525963"/>
          </a:xfrm>
        </p:spPr>
        <p:txBody>
          <a:bodyPr>
            <a:normAutofit fontScale="77500" lnSpcReduction="20000"/>
          </a:bodyPr>
          <a:lstStyle/>
          <a:p>
            <a:pPr>
              <a:buNone/>
            </a:pPr>
            <a:r>
              <a:rPr lang="de-DE" sz="2900" b="1" dirty="0">
                <a:solidFill>
                  <a:schemeClr val="accent1">
                    <a:lumMod val="75000"/>
                  </a:schemeClr>
                </a:solidFill>
                <a:latin typeface="Arial Rounded MT Bold" panose="020F0704030504030204" pitchFamily="34" charset="0"/>
              </a:rPr>
              <a:t>„Motivation“ </a:t>
            </a:r>
            <a:r>
              <a:rPr lang="de-DE" sz="2900" b="1">
                <a:solidFill>
                  <a:schemeClr val="accent1">
                    <a:lumMod val="75000"/>
                  </a:schemeClr>
                </a:solidFill>
                <a:latin typeface="Arial Rounded MT Bold" panose="020F0704030504030204" pitchFamily="34" charset="0"/>
              </a:rPr>
              <a:t>– muss gepflegt werden, denn die Motivation ist ein</a:t>
            </a:r>
          </a:p>
          <a:p>
            <a:pPr>
              <a:buNone/>
            </a:pPr>
            <a:r>
              <a:rPr lang="de-DE" sz="2900" b="1">
                <a:solidFill>
                  <a:schemeClr val="accent1">
                    <a:lumMod val="75000"/>
                  </a:schemeClr>
                </a:solidFill>
                <a:latin typeface="Arial Rounded MT Bold" panose="020F0704030504030204" pitchFamily="34" charset="0"/>
              </a:rPr>
              <a:t>wichtiger Aspekt für den Lernprozess. </a:t>
            </a:r>
          </a:p>
          <a:p>
            <a:pPr>
              <a:buNone/>
            </a:pPr>
            <a:r>
              <a:rPr lang="de-DE" sz="2900" b="1">
                <a:solidFill>
                  <a:schemeClr val="accent1">
                    <a:lumMod val="75000"/>
                  </a:schemeClr>
                </a:solidFill>
                <a:latin typeface="Arial Rounded MT Bold" panose="020F0704030504030204" pitchFamily="34" charset="0"/>
              </a:rPr>
              <a:t>Es ist die Energie, die das Handeln ermöglicht, </a:t>
            </a:r>
          </a:p>
          <a:p>
            <a:pPr>
              <a:buNone/>
            </a:pPr>
            <a:r>
              <a:rPr lang="de-DE" sz="2900" b="1">
                <a:solidFill>
                  <a:schemeClr val="accent1">
                    <a:lumMod val="75000"/>
                  </a:schemeClr>
                </a:solidFill>
                <a:latin typeface="Arial Rounded MT Bold" panose="020F0704030504030204" pitchFamily="34" charset="0"/>
              </a:rPr>
              <a:t>der </a:t>
            </a:r>
            <a:r>
              <a:rPr lang="de-DE" sz="2900" b="1" dirty="0">
                <a:solidFill>
                  <a:schemeClr val="accent1">
                    <a:lumMod val="75000"/>
                  </a:schemeClr>
                </a:solidFill>
                <a:latin typeface="Arial Rounded MT Bold" panose="020F0704030504030204" pitchFamily="34" charset="0"/>
              </a:rPr>
              <a:t>Anreiz</a:t>
            </a:r>
            <a:r>
              <a:rPr lang="de-DE" sz="2900" b="1">
                <a:solidFill>
                  <a:schemeClr val="accent1">
                    <a:lumMod val="75000"/>
                  </a:schemeClr>
                </a:solidFill>
                <a:latin typeface="Arial Rounded MT Bold" panose="020F0704030504030204" pitchFamily="34" charset="0"/>
              </a:rPr>
              <a:t>, der Kraft gibt um Durststrecken durchzustehen und </a:t>
            </a:r>
          </a:p>
          <a:p>
            <a:pPr>
              <a:buNone/>
            </a:pPr>
            <a:r>
              <a:rPr lang="de-DE" sz="2900" b="1">
                <a:solidFill>
                  <a:schemeClr val="accent1">
                    <a:lumMod val="75000"/>
                  </a:schemeClr>
                </a:solidFill>
                <a:latin typeface="Arial Rounded MT Bold" panose="020F0704030504030204" pitchFamily="34" charset="0"/>
              </a:rPr>
              <a:t>deshalb</a:t>
            </a:r>
            <a:r>
              <a:rPr lang="de-DE" sz="2900" b="1" dirty="0">
                <a:solidFill>
                  <a:schemeClr val="accent1">
                    <a:lumMod val="75000"/>
                  </a:schemeClr>
                </a:solidFill>
                <a:latin typeface="Arial Rounded MT Bold" panose="020F0704030504030204" pitchFamily="34" charset="0"/>
              </a:rPr>
              <a:t>:</a:t>
            </a:r>
          </a:p>
          <a:p>
            <a:pPr>
              <a:buNone/>
            </a:pPr>
            <a:endParaRPr lang="de-DE" b="1"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sz="2600">
                <a:solidFill>
                  <a:schemeClr val="accent1">
                    <a:lumMod val="75000"/>
                  </a:schemeClr>
                </a:solidFill>
                <a:latin typeface="Arial Rounded MT Bold" panose="020F0704030504030204" pitchFamily="34" charset="0"/>
              </a:rPr>
              <a:t>muss man </a:t>
            </a:r>
            <a:r>
              <a:rPr lang="de-DE" sz="2600" dirty="0">
                <a:solidFill>
                  <a:schemeClr val="accent1">
                    <a:lumMod val="75000"/>
                  </a:schemeClr>
                </a:solidFill>
                <a:latin typeface="Arial Rounded MT Bold" panose="020F0704030504030204" pitchFamily="34" charset="0"/>
              </a:rPr>
              <a:t>wissen, was geht und was nicht;</a:t>
            </a:r>
          </a:p>
          <a:p>
            <a:pPr>
              <a:buFont typeface="Wingdings" panose="05000000000000000000" pitchFamily="2" charset="2"/>
              <a:buChar char="Ø"/>
            </a:pPr>
            <a:r>
              <a:rPr lang="de-DE" sz="2600">
                <a:solidFill>
                  <a:schemeClr val="accent1">
                    <a:lumMod val="75000"/>
                  </a:schemeClr>
                </a:solidFill>
                <a:latin typeface="Arial Rounded MT Bold" panose="020F0704030504030204" pitchFamily="34" charset="0"/>
              </a:rPr>
              <a:t>muss man </a:t>
            </a:r>
            <a:r>
              <a:rPr lang="de-DE" sz="2600" dirty="0">
                <a:solidFill>
                  <a:schemeClr val="accent1">
                    <a:lumMod val="75000"/>
                  </a:schemeClr>
                </a:solidFill>
                <a:latin typeface="Arial Rounded MT Bold" panose="020F0704030504030204" pitchFamily="34" charset="0"/>
              </a:rPr>
              <a:t>überlegen, </a:t>
            </a:r>
            <a:r>
              <a:rPr lang="de-DE" sz="2600">
                <a:solidFill>
                  <a:schemeClr val="accent1">
                    <a:lumMod val="75000"/>
                  </a:schemeClr>
                </a:solidFill>
                <a:latin typeface="Arial Rounded MT Bold" panose="020F0704030504030204" pitchFamily="34" charset="0"/>
              </a:rPr>
              <a:t>was man sich zumuten </a:t>
            </a:r>
            <a:r>
              <a:rPr lang="de-DE" sz="2600" dirty="0">
                <a:solidFill>
                  <a:schemeClr val="accent1">
                    <a:lumMod val="75000"/>
                  </a:schemeClr>
                </a:solidFill>
                <a:latin typeface="Arial Rounded MT Bold" panose="020F0704030504030204" pitchFamily="34" charset="0"/>
              </a:rPr>
              <a:t>kann;</a:t>
            </a:r>
          </a:p>
          <a:p>
            <a:pPr>
              <a:buFont typeface="Wingdings" panose="05000000000000000000" pitchFamily="2" charset="2"/>
              <a:buChar char="Ø"/>
            </a:pPr>
            <a:r>
              <a:rPr lang="de-DE" sz="2600">
                <a:solidFill>
                  <a:schemeClr val="accent1">
                    <a:lumMod val="75000"/>
                  </a:schemeClr>
                </a:solidFill>
                <a:latin typeface="Arial Rounded MT Bold" panose="020F0704030504030204" pitchFamily="34" charset="0"/>
              </a:rPr>
              <a:t>muss man </a:t>
            </a:r>
            <a:r>
              <a:rPr lang="de-DE" sz="2600" dirty="0">
                <a:solidFill>
                  <a:schemeClr val="accent1">
                    <a:lumMod val="75000"/>
                  </a:schemeClr>
                </a:solidFill>
                <a:latin typeface="Arial Rounded MT Bold" panose="020F0704030504030204" pitchFamily="34" charset="0"/>
              </a:rPr>
              <a:t>planen, </a:t>
            </a:r>
            <a:r>
              <a:rPr lang="de-DE" sz="2600">
                <a:solidFill>
                  <a:schemeClr val="accent1">
                    <a:lumMod val="75000"/>
                  </a:schemeClr>
                </a:solidFill>
                <a:latin typeface="Arial Rounded MT Bold" panose="020F0704030504030204" pitchFamily="34" charset="0"/>
              </a:rPr>
              <a:t>was man tut, wenn man feststeckt;</a:t>
            </a:r>
            <a:endParaRPr lang="de-DE" sz="2600"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sz="2600">
                <a:solidFill>
                  <a:schemeClr val="accent1">
                    <a:lumMod val="75000"/>
                  </a:schemeClr>
                </a:solidFill>
                <a:latin typeface="Arial Rounded MT Bold" panose="020F0704030504030204" pitchFamily="34" charset="0"/>
              </a:rPr>
              <a:t>muss man sich </a:t>
            </a:r>
            <a:r>
              <a:rPr lang="de-DE" sz="2600" dirty="0">
                <a:solidFill>
                  <a:schemeClr val="accent1">
                    <a:lumMod val="75000"/>
                  </a:schemeClr>
                </a:solidFill>
                <a:latin typeface="Arial Rounded MT Bold" panose="020F0704030504030204" pitchFamily="34" charset="0"/>
              </a:rPr>
              <a:t>Teilziele stecken, damit der </a:t>
            </a:r>
            <a:r>
              <a:rPr lang="de-DE" sz="2600">
                <a:solidFill>
                  <a:schemeClr val="accent1">
                    <a:lumMod val="75000"/>
                  </a:schemeClr>
                </a:solidFill>
                <a:latin typeface="Arial Rounded MT Bold" panose="020F0704030504030204" pitchFamily="34" charset="0"/>
              </a:rPr>
              <a:t>Weg überschaubar bleibt</a:t>
            </a:r>
            <a:r>
              <a:rPr lang="de-DE" sz="2600" dirty="0">
                <a:solidFill>
                  <a:schemeClr val="accent1">
                    <a:lumMod val="75000"/>
                  </a:schemeClr>
                </a:solidFill>
                <a:latin typeface="Arial Rounded MT Bold" panose="020F0704030504030204" pitchFamily="34" charset="0"/>
              </a:rPr>
              <a:t>;</a:t>
            </a:r>
          </a:p>
          <a:p>
            <a:pPr>
              <a:buFont typeface="Wingdings" panose="05000000000000000000" pitchFamily="2" charset="2"/>
              <a:buChar char="Ø"/>
            </a:pPr>
            <a:r>
              <a:rPr lang="de-DE" sz="2600">
                <a:solidFill>
                  <a:schemeClr val="accent1">
                    <a:lumMod val="75000"/>
                  </a:schemeClr>
                </a:solidFill>
                <a:latin typeface="Arial Rounded MT Bold" panose="020F0704030504030204" pitchFamily="34" charset="0"/>
              </a:rPr>
              <a:t>muss man </a:t>
            </a:r>
            <a:r>
              <a:rPr lang="de-DE" sz="2600" dirty="0">
                <a:solidFill>
                  <a:schemeClr val="accent1">
                    <a:lumMod val="75000"/>
                  </a:schemeClr>
                </a:solidFill>
                <a:latin typeface="Arial Rounded MT Bold" panose="020F0704030504030204" pitchFamily="34" charset="0"/>
              </a:rPr>
              <a:t>realistisch bleiben und darf nicht nach den Sternen greifen! </a:t>
            </a:r>
          </a:p>
        </p:txBody>
      </p:sp>
      <p:pic>
        <p:nvPicPr>
          <p:cNvPr id="2" name="Grafik 1">
            <a:extLst>
              <a:ext uri="{FF2B5EF4-FFF2-40B4-BE49-F238E27FC236}">
                <a16:creationId xmlns:a16="http://schemas.microsoft.com/office/drawing/2014/main" id="{7B661B13-F36C-4801-9B61-B52CB23FA0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D3A5F91D-4FBF-1C89-F598-746D2142E1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7" name="Grafik 6">
            <a:extLst>
              <a:ext uri="{FF2B5EF4-FFF2-40B4-BE49-F238E27FC236}">
                <a16:creationId xmlns:a16="http://schemas.microsoft.com/office/drawing/2014/main" id="{ECF02291-32AD-4389-BDA9-0DF503949D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274638"/>
            <a:ext cx="8856984" cy="1143000"/>
          </a:xfrm>
        </p:spPr>
        <p:txBody>
          <a:bodyPr>
            <a:noAutofit/>
          </a:bodyPr>
          <a:lstStyle/>
          <a:p>
            <a:r>
              <a:rPr lang="de-DE" sz="3200" dirty="0">
                <a:solidFill>
                  <a:schemeClr val="accent1">
                    <a:lumMod val="75000"/>
                  </a:schemeClr>
                </a:solidFill>
                <a:latin typeface="Arial Rounded MT Bold" panose="020F0704030504030204" pitchFamily="34" charset="0"/>
              </a:rPr>
              <a:t>3. Die Selbstkontrolle muss funktionieren!</a:t>
            </a:r>
          </a:p>
        </p:txBody>
      </p:sp>
      <p:graphicFrame>
        <p:nvGraphicFramePr>
          <p:cNvPr id="3" name="Diagramm 2"/>
          <p:cNvGraphicFramePr/>
          <p:nvPr>
            <p:extLst>
              <p:ext uri="{D42A27DB-BD31-4B8C-83A1-F6EECF244321}">
                <p14:modId xmlns:p14="http://schemas.microsoft.com/office/powerpoint/2010/main" val="2337849726"/>
              </p:ext>
            </p:extLst>
          </p:nvPr>
        </p:nvGraphicFramePr>
        <p:xfrm>
          <a:off x="899592" y="1417801"/>
          <a:ext cx="7719846" cy="4184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fik 3">
            <a:extLst>
              <a:ext uri="{FF2B5EF4-FFF2-40B4-BE49-F238E27FC236}">
                <a16:creationId xmlns:a16="http://schemas.microsoft.com/office/drawing/2014/main" id="{E0925F3E-6C6C-9572-6A82-7C117838EA0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7296B747-E48D-24D7-8EAB-73CCA0C3A2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CA09C861-E515-93B9-BB05-A47E97B1E0A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a:latin typeface="Arial Rounded MT Bold" panose="020F0704030504030204" pitchFamily="34" charset="0"/>
              </a:rPr>
              <a:t>Vertrauen ist gut, Kontrolle ist besser! </a:t>
            </a:r>
          </a:p>
        </p:txBody>
      </p:sp>
      <p:sp>
        <p:nvSpPr>
          <p:cNvPr id="3" name="Inhaltsplatzhalter 2"/>
          <p:cNvSpPr>
            <a:spLocks noGrp="1"/>
          </p:cNvSpPr>
          <p:nvPr>
            <p:ph idx="1"/>
          </p:nvPr>
        </p:nvSpPr>
        <p:spPr/>
        <p:txBody>
          <a:bodyPr>
            <a:normAutofit fontScale="70000" lnSpcReduction="20000"/>
          </a:bodyPr>
          <a:lstStyle/>
          <a:p>
            <a:pPr>
              <a:buNone/>
            </a:pPr>
            <a:r>
              <a:rPr lang="de-DE" dirty="0">
                <a:latin typeface="Arial Rounded MT Bold" panose="020F0704030504030204" pitchFamily="34" charset="0"/>
              </a:rPr>
              <a:t>Natürlich reicht es nicht, nur </a:t>
            </a:r>
            <a:r>
              <a:rPr lang="de-DE" b="1" dirty="0">
                <a:solidFill>
                  <a:schemeClr val="accent1">
                    <a:lumMod val="75000"/>
                  </a:schemeClr>
                </a:solidFill>
                <a:latin typeface="Arial Rounded MT Bold" panose="020F0704030504030204" pitchFamily="34" charset="0"/>
              </a:rPr>
              <a:t>„gute Vorsätze“</a:t>
            </a:r>
            <a:r>
              <a:rPr lang="de-DE" b="1" dirty="0">
                <a:solidFill>
                  <a:srgbClr val="7030A0"/>
                </a:solidFill>
                <a:latin typeface="Arial Rounded MT Bold" panose="020F0704030504030204" pitchFamily="34" charset="0"/>
              </a:rPr>
              <a:t> </a:t>
            </a:r>
            <a:r>
              <a:rPr lang="de-DE">
                <a:latin typeface="Arial Rounded MT Bold" panose="020F0704030504030204" pitchFamily="34" charset="0"/>
              </a:rPr>
              <a:t>zu haben, </a:t>
            </a:r>
          </a:p>
          <a:p>
            <a:pPr>
              <a:buNone/>
            </a:pPr>
            <a:r>
              <a:rPr lang="de-DE">
                <a:latin typeface="Arial Rounded MT Bold" panose="020F0704030504030204" pitchFamily="34" charset="0"/>
              </a:rPr>
              <a:t>sondern </a:t>
            </a:r>
            <a:r>
              <a:rPr lang="de-DE" dirty="0">
                <a:latin typeface="Arial Rounded MT Bold" panose="020F0704030504030204" pitchFamily="34" charset="0"/>
              </a:rPr>
              <a:t>man muss auch </a:t>
            </a:r>
            <a:r>
              <a:rPr lang="de-DE">
                <a:latin typeface="Arial Rounded MT Bold" panose="020F0704030504030204" pitchFamily="34" charset="0"/>
              </a:rPr>
              <a:t>ein Konzept </a:t>
            </a:r>
            <a:r>
              <a:rPr lang="de-DE" dirty="0">
                <a:latin typeface="Arial Rounded MT Bold" panose="020F0704030504030204" pitchFamily="34" charset="0"/>
              </a:rPr>
              <a:t>überlegen, mit </a:t>
            </a:r>
            <a:r>
              <a:rPr lang="de-DE">
                <a:latin typeface="Arial Rounded MT Bold" panose="020F0704030504030204" pitchFamily="34" charset="0"/>
              </a:rPr>
              <a:t>dem </a:t>
            </a:r>
          </a:p>
          <a:p>
            <a:pPr>
              <a:buNone/>
            </a:pPr>
            <a:r>
              <a:rPr lang="de-DE">
                <a:latin typeface="Arial Rounded MT Bold" panose="020F0704030504030204" pitchFamily="34" charset="0"/>
              </a:rPr>
              <a:t>der </a:t>
            </a:r>
            <a:r>
              <a:rPr lang="de-DE" b="1" dirty="0">
                <a:solidFill>
                  <a:schemeClr val="accent1">
                    <a:lumMod val="75000"/>
                  </a:schemeClr>
                </a:solidFill>
                <a:latin typeface="Arial Rounded MT Bold" panose="020F0704030504030204" pitchFamily="34" charset="0"/>
              </a:rPr>
              <a:t>„Erfolg</a:t>
            </a:r>
            <a:r>
              <a:rPr lang="de-DE" b="1">
                <a:solidFill>
                  <a:schemeClr val="accent1">
                    <a:lumMod val="75000"/>
                  </a:schemeClr>
                </a:solidFill>
                <a:latin typeface="Arial Rounded MT Bold" panose="020F0704030504030204" pitchFamily="34" charset="0"/>
              </a:rPr>
              <a:t>“ </a:t>
            </a:r>
            <a:r>
              <a:rPr lang="de-DE">
                <a:latin typeface="Arial Rounded MT Bold" panose="020F0704030504030204" pitchFamily="34" charset="0"/>
              </a:rPr>
              <a:t>gemessen werden kann.</a:t>
            </a:r>
          </a:p>
          <a:p>
            <a:pPr marL="0" indent="0">
              <a:buNone/>
            </a:pPr>
            <a:endParaRPr lang="de-DE">
              <a:latin typeface="Arial Rounded MT Bold" panose="020F0704030504030204" pitchFamily="34" charset="0"/>
            </a:endParaRPr>
          </a:p>
          <a:p>
            <a:pPr marL="0" indent="0">
              <a:buNone/>
            </a:pPr>
            <a:endParaRPr lang="de-DE" dirty="0">
              <a:latin typeface="Arial Rounded MT Bold" panose="020F0704030504030204" pitchFamily="34" charset="0"/>
            </a:endParaRPr>
          </a:p>
          <a:p>
            <a:pPr>
              <a:buFont typeface="Wingdings" panose="05000000000000000000" pitchFamily="2" charset="2"/>
              <a:buChar char="Ø"/>
            </a:pPr>
            <a:r>
              <a:rPr lang="de-DE">
                <a:latin typeface="Arial Rounded MT Bold" panose="020F0704030504030204" pitchFamily="34" charset="0"/>
              </a:rPr>
              <a:t>Haben wir ein </a:t>
            </a:r>
            <a:r>
              <a:rPr lang="de-DE" dirty="0">
                <a:solidFill>
                  <a:schemeClr val="accent1">
                    <a:lumMod val="75000"/>
                  </a:schemeClr>
                </a:solidFill>
                <a:latin typeface="Arial Rounded MT Bold" panose="020F0704030504030204" pitchFamily="34" charset="0"/>
              </a:rPr>
              <a:t>echtes Interesse </a:t>
            </a:r>
            <a:r>
              <a:rPr lang="de-DE" dirty="0">
                <a:latin typeface="Arial Rounded MT Bold" panose="020F0704030504030204" pitchFamily="34" charset="0"/>
              </a:rPr>
              <a:t>an dem, was wir da tun? </a:t>
            </a:r>
          </a:p>
          <a:p>
            <a:pPr>
              <a:buFont typeface="Wingdings" panose="05000000000000000000" pitchFamily="2" charset="2"/>
              <a:buChar char="Ø"/>
            </a:pPr>
            <a:r>
              <a:rPr lang="de-DE" dirty="0">
                <a:latin typeface="Arial Rounded MT Bold" panose="020F0704030504030204" pitchFamily="34" charset="0"/>
              </a:rPr>
              <a:t>Wie groß ist das </a:t>
            </a:r>
            <a:r>
              <a:rPr lang="de-DE" dirty="0">
                <a:solidFill>
                  <a:schemeClr val="accent1">
                    <a:lumMod val="75000"/>
                  </a:schemeClr>
                </a:solidFill>
                <a:latin typeface="Arial Rounded MT Bold" panose="020F0704030504030204" pitchFamily="34" charset="0"/>
              </a:rPr>
              <a:t>Interesse</a:t>
            </a:r>
            <a:r>
              <a:rPr lang="de-DE" dirty="0">
                <a:latin typeface="Arial Rounded MT Bold" panose="020F0704030504030204" pitchFamily="34" charset="0"/>
              </a:rPr>
              <a:t>?</a:t>
            </a:r>
          </a:p>
          <a:p>
            <a:pPr>
              <a:buFont typeface="Wingdings" panose="05000000000000000000" pitchFamily="2" charset="2"/>
              <a:buChar char="Ø"/>
            </a:pPr>
            <a:r>
              <a:rPr lang="de-DE" dirty="0">
                <a:latin typeface="Arial Rounded MT Bold" panose="020F0704030504030204" pitchFamily="34" charset="0"/>
              </a:rPr>
              <a:t>Reicht es für die </a:t>
            </a:r>
            <a:r>
              <a:rPr lang="de-DE" dirty="0">
                <a:solidFill>
                  <a:schemeClr val="accent1">
                    <a:lumMod val="75000"/>
                  </a:schemeClr>
                </a:solidFill>
                <a:latin typeface="Arial Rounded MT Bold" panose="020F0704030504030204" pitchFamily="34" charset="0"/>
              </a:rPr>
              <a:t>Anstrengungen</a:t>
            </a:r>
            <a:r>
              <a:rPr lang="de-DE" dirty="0">
                <a:latin typeface="Arial Rounded MT Bold" panose="020F0704030504030204" pitchFamily="34" charset="0"/>
              </a:rPr>
              <a:t>, die auf uns zukommen? </a:t>
            </a:r>
          </a:p>
          <a:p>
            <a:pPr>
              <a:buFont typeface="Wingdings" panose="05000000000000000000" pitchFamily="2" charset="2"/>
              <a:buChar char="Ø"/>
            </a:pPr>
            <a:r>
              <a:rPr lang="de-DE" dirty="0">
                <a:latin typeface="Arial Rounded MT Bold" panose="020F0704030504030204" pitchFamily="34" charset="0"/>
              </a:rPr>
              <a:t>Was müssen wir </a:t>
            </a:r>
            <a:r>
              <a:rPr lang="de-DE" dirty="0">
                <a:solidFill>
                  <a:schemeClr val="accent1">
                    <a:lumMod val="75000"/>
                  </a:schemeClr>
                </a:solidFill>
                <a:latin typeface="Arial Rounded MT Bold" panose="020F0704030504030204" pitchFamily="34" charset="0"/>
              </a:rPr>
              <a:t>leisten, </a:t>
            </a:r>
            <a:r>
              <a:rPr lang="de-DE" dirty="0">
                <a:latin typeface="Arial Rounded MT Bold" panose="020F0704030504030204" pitchFamily="34" charset="0"/>
              </a:rPr>
              <a:t>um unser Ziel zu erreichen?</a:t>
            </a:r>
          </a:p>
          <a:p>
            <a:pPr>
              <a:buFont typeface="Wingdings" panose="05000000000000000000" pitchFamily="2" charset="2"/>
              <a:buChar char="Ø"/>
            </a:pPr>
            <a:r>
              <a:rPr lang="de-DE" dirty="0">
                <a:latin typeface="Arial Rounded MT Bold" panose="020F0704030504030204" pitchFamily="34" charset="0"/>
              </a:rPr>
              <a:t>Können wir diese </a:t>
            </a:r>
            <a:r>
              <a:rPr lang="de-DE" dirty="0">
                <a:solidFill>
                  <a:schemeClr val="accent1">
                    <a:lumMod val="75000"/>
                  </a:schemeClr>
                </a:solidFill>
                <a:latin typeface="Arial Rounded MT Bold" panose="020F0704030504030204" pitchFamily="34" charset="0"/>
              </a:rPr>
              <a:t>Leistung</a:t>
            </a:r>
            <a:r>
              <a:rPr lang="de-DE" dirty="0">
                <a:solidFill>
                  <a:srgbClr val="7030A0"/>
                </a:solidFill>
                <a:latin typeface="Arial Rounded MT Bold" panose="020F0704030504030204" pitchFamily="34" charset="0"/>
              </a:rPr>
              <a:t> </a:t>
            </a:r>
            <a:r>
              <a:rPr lang="de-DE" dirty="0">
                <a:latin typeface="Arial Rounded MT Bold" panose="020F0704030504030204" pitchFamily="34" charset="0"/>
              </a:rPr>
              <a:t>ohne fremde Hilfe erbringen?</a:t>
            </a:r>
          </a:p>
          <a:p>
            <a:pPr>
              <a:buFont typeface="Wingdings" panose="05000000000000000000" pitchFamily="2" charset="2"/>
              <a:buChar char="Ø"/>
            </a:pPr>
            <a:r>
              <a:rPr lang="de-DE" dirty="0">
                <a:latin typeface="Arial Rounded MT Bold" panose="020F0704030504030204" pitchFamily="34" charset="0"/>
              </a:rPr>
              <a:t>Wie können wir </a:t>
            </a:r>
            <a:r>
              <a:rPr lang="de-DE" dirty="0">
                <a:solidFill>
                  <a:schemeClr val="accent1">
                    <a:lumMod val="75000"/>
                  </a:schemeClr>
                </a:solidFill>
                <a:latin typeface="Arial Rounded MT Bold" panose="020F0704030504030204" pitchFamily="34" charset="0"/>
              </a:rPr>
              <a:t>kontrollieren, </a:t>
            </a:r>
            <a:r>
              <a:rPr lang="de-DE" dirty="0">
                <a:latin typeface="Arial Rounded MT Bold" panose="020F0704030504030204" pitchFamily="34" charset="0"/>
              </a:rPr>
              <a:t>ob das, was wir tun, reicht?</a:t>
            </a:r>
          </a:p>
          <a:p>
            <a:pPr>
              <a:buFont typeface="Wingdings" panose="05000000000000000000" pitchFamily="2" charset="2"/>
              <a:buChar char="Ø"/>
            </a:pPr>
            <a:r>
              <a:rPr lang="de-DE" dirty="0">
                <a:latin typeface="Arial Rounded MT Bold" panose="020F0704030504030204" pitchFamily="34" charset="0"/>
              </a:rPr>
              <a:t>Vor den </a:t>
            </a:r>
            <a:r>
              <a:rPr lang="de-DE" dirty="0">
                <a:solidFill>
                  <a:schemeClr val="accent1">
                    <a:lumMod val="75000"/>
                  </a:schemeClr>
                </a:solidFill>
                <a:latin typeface="Arial Rounded MT Bold" panose="020F0704030504030204" pitchFamily="34" charset="0"/>
              </a:rPr>
              <a:t>ERFOLG </a:t>
            </a:r>
            <a:r>
              <a:rPr lang="de-DE" dirty="0">
                <a:latin typeface="Arial Rounded MT Bold" panose="020F0704030504030204" pitchFamily="34" charset="0"/>
              </a:rPr>
              <a:t>haben die Götter </a:t>
            </a:r>
            <a:r>
              <a:rPr lang="de-DE">
                <a:latin typeface="Arial Rounded MT Bold" panose="020F0704030504030204" pitchFamily="34" charset="0"/>
              </a:rPr>
              <a:t>den </a:t>
            </a:r>
            <a:r>
              <a:rPr lang="de-DE">
                <a:solidFill>
                  <a:schemeClr val="accent1">
                    <a:lumMod val="75000"/>
                  </a:schemeClr>
                </a:solidFill>
                <a:latin typeface="Arial Rounded MT Bold" panose="020F0704030504030204" pitchFamily="34" charset="0"/>
              </a:rPr>
              <a:t>Schweiß </a:t>
            </a:r>
            <a:r>
              <a:rPr lang="de-DE">
                <a:latin typeface="Arial Rounded MT Bold" panose="020F0704030504030204" pitchFamily="34" charset="0"/>
              </a:rPr>
              <a:t>gesetzt! </a:t>
            </a:r>
            <a:endParaRPr lang="de-DE" dirty="0">
              <a:latin typeface="Arial Rounded MT Bold" panose="020F0704030504030204" pitchFamily="34" charset="0"/>
            </a:endParaRPr>
          </a:p>
        </p:txBody>
      </p:sp>
      <p:pic>
        <p:nvPicPr>
          <p:cNvPr id="4" name="Grafik 3">
            <a:extLst>
              <a:ext uri="{FF2B5EF4-FFF2-40B4-BE49-F238E27FC236}">
                <a16:creationId xmlns:a16="http://schemas.microsoft.com/office/drawing/2014/main" id="{16026780-A5A5-E4F6-9AA0-73357BD9FD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CA6ABB48-7BD2-721F-2584-B371F55DB9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D9C18870-B3A4-0507-EDBE-D52452FAAB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200" dirty="0">
                <a:solidFill>
                  <a:schemeClr val="accent1">
                    <a:lumMod val="75000"/>
                  </a:schemeClr>
                </a:solidFill>
                <a:latin typeface="Arial Rounded MT Bold" panose="020F0704030504030204" pitchFamily="34" charset="0"/>
              </a:rPr>
              <a:t>4. Das Zeitmanagement muss passen!</a:t>
            </a:r>
          </a:p>
        </p:txBody>
      </p:sp>
      <p:pic>
        <p:nvPicPr>
          <p:cNvPr id="4099" name="Picture 3" descr="C:\Users\Ulrike\AppData\Local\Microsoft\Windows\Temporary Internet Files\Content.IE5\4L6DDFMD\MC900295579[1].wmf"/>
          <p:cNvPicPr>
            <a:picLocks noChangeAspect="1" noChangeArrowheads="1"/>
          </p:cNvPicPr>
          <p:nvPr/>
        </p:nvPicPr>
        <p:blipFill>
          <a:blip r:embed="rId2" cstate="print"/>
          <a:srcRect/>
          <a:stretch>
            <a:fillRect/>
          </a:stretch>
        </p:blipFill>
        <p:spPr bwMode="auto">
          <a:xfrm>
            <a:off x="1763687" y="1412776"/>
            <a:ext cx="6007489" cy="4248472"/>
          </a:xfrm>
          <a:prstGeom prst="rect">
            <a:avLst/>
          </a:prstGeom>
          <a:noFill/>
        </p:spPr>
      </p:pic>
      <p:pic>
        <p:nvPicPr>
          <p:cNvPr id="3" name="Grafik 2">
            <a:extLst>
              <a:ext uri="{FF2B5EF4-FFF2-40B4-BE49-F238E27FC236}">
                <a16:creationId xmlns:a16="http://schemas.microsoft.com/office/drawing/2014/main" id="{BAE7C729-2BA0-0072-9912-F7EFA2750D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4" name="Grafik 3">
            <a:extLst>
              <a:ext uri="{FF2B5EF4-FFF2-40B4-BE49-F238E27FC236}">
                <a16:creationId xmlns:a16="http://schemas.microsoft.com/office/drawing/2014/main" id="{B2D997C6-620A-4E7C-583D-FABE277758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5" name="Grafik 4">
            <a:extLst>
              <a:ext uri="{FF2B5EF4-FFF2-40B4-BE49-F238E27FC236}">
                <a16:creationId xmlns:a16="http://schemas.microsoft.com/office/drawing/2014/main" id="{8ED64E01-83DE-51A3-2147-7BF172FC8C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Autofit/>
          </a:bodyPr>
          <a:lstStyle/>
          <a:p>
            <a:r>
              <a:rPr lang="de-DE" sz="3600" b="1" dirty="0">
                <a:solidFill>
                  <a:schemeClr val="accent1">
                    <a:lumMod val="75000"/>
                  </a:schemeClr>
                </a:solidFill>
                <a:latin typeface="Arial Rounded MT Bold" panose="020F0704030504030204" pitchFamily="34" charset="0"/>
              </a:rPr>
              <a:t>WIE und WANN </a:t>
            </a:r>
            <a:br>
              <a:rPr lang="de-DE" sz="3600">
                <a:latin typeface="Arial Rounded MT Bold" panose="020F0704030504030204" pitchFamily="34" charset="0"/>
              </a:rPr>
            </a:br>
            <a:r>
              <a:rPr lang="de-DE" sz="3600">
                <a:latin typeface="Arial Rounded MT Bold" panose="020F0704030504030204" pitchFamily="34" charset="0"/>
              </a:rPr>
              <a:t>schafft man </a:t>
            </a:r>
            <a:r>
              <a:rPr lang="de-DE" sz="3600" dirty="0">
                <a:latin typeface="Arial Rounded MT Bold" panose="020F0704030504030204" pitchFamily="34" charset="0"/>
              </a:rPr>
              <a:t>das alles???</a:t>
            </a:r>
          </a:p>
        </p:txBody>
      </p:sp>
      <p:sp>
        <p:nvSpPr>
          <p:cNvPr id="4" name="Inhaltsplatzhalter 3"/>
          <p:cNvSpPr>
            <a:spLocks noGrp="1"/>
          </p:cNvSpPr>
          <p:nvPr>
            <p:ph idx="1"/>
          </p:nvPr>
        </p:nvSpPr>
        <p:spPr>
          <a:xfrm>
            <a:off x="179512" y="1600200"/>
            <a:ext cx="9145016" cy="4525963"/>
          </a:xfrm>
        </p:spPr>
        <p:txBody>
          <a:bodyPr>
            <a:normAutofit/>
          </a:bodyPr>
          <a:lstStyle/>
          <a:p>
            <a:pPr>
              <a:buNone/>
            </a:pPr>
            <a:r>
              <a:rPr lang="de-DE" sz="2000">
                <a:latin typeface="Arial Rounded MT Bold" panose="020F0704030504030204" pitchFamily="34" charset="0"/>
              </a:rPr>
              <a:t>Bevor man sich </a:t>
            </a:r>
            <a:r>
              <a:rPr lang="de-DE" sz="2000" dirty="0">
                <a:latin typeface="Arial Rounded MT Bold" panose="020F0704030504030204" pitchFamily="34" charset="0"/>
              </a:rPr>
              <a:t>kopfüber in </a:t>
            </a:r>
            <a:r>
              <a:rPr lang="de-DE" sz="2000">
                <a:latin typeface="Arial Rounded MT Bold" panose="020F0704030504030204" pitchFamily="34" charset="0"/>
              </a:rPr>
              <a:t>Aktivitäten stürzt, sollte man </a:t>
            </a:r>
            <a:r>
              <a:rPr lang="de-DE" sz="2000" dirty="0">
                <a:latin typeface="Arial Rounded MT Bold" panose="020F0704030504030204" pitchFamily="34" charset="0"/>
              </a:rPr>
              <a:t>überlegen, </a:t>
            </a:r>
          </a:p>
          <a:p>
            <a:pPr>
              <a:buNone/>
            </a:pPr>
            <a:r>
              <a:rPr lang="de-DE" sz="2000">
                <a:solidFill>
                  <a:schemeClr val="accent1">
                    <a:lumMod val="75000"/>
                  </a:schemeClr>
                </a:solidFill>
                <a:latin typeface="Arial Rounded MT Bold" panose="020F0704030504030204" pitchFamily="34" charset="0"/>
              </a:rPr>
              <a:t>wann</a:t>
            </a:r>
            <a:r>
              <a:rPr lang="de-DE" sz="2000">
                <a:latin typeface="Arial Rounded MT Bold" panose="020F0704030504030204" pitchFamily="34" charset="0"/>
              </a:rPr>
              <a:t> man </a:t>
            </a:r>
            <a:r>
              <a:rPr lang="de-DE" sz="2000" dirty="0">
                <a:latin typeface="Arial Rounded MT Bold" panose="020F0704030504030204" pitchFamily="34" charset="0"/>
              </a:rPr>
              <a:t>für </a:t>
            </a:r>
            <a:r>
              <a:rPr lang="de-DE" sz="2000" dirty="0">
                <a:solidFill>
                  <a:schemeClr val="accent1">
                    <a:lumMod val="75000"/>
                  </a:schemeClr>
                </a:solidFill>
                <a:latin typeface="Arial Rounded MT Bold" panose="020F0704030504030204" pitchFamily="34" charset="0"/>
              </a:rPr>
              <a:t>welche</a:t>
            </a:r>
            <a:r>
              <a:rPr lang="de-DE" sz="2000" dirty="0">
                <a:solidFill>
                  <a:srgbClr val="7030A0"/>
                </a:solidFill>
                <a:latin typeface="Arial Rounded MT Bold" panose="020F0704030504030204" pitchFamily="34" charset="0"/>
              </a:rPr>
              <a:t> </a:t>
            </a:r>
            <a:r>
              <a:rPr lang="de-DE" sz="2000" dirty="0">
                <a:latin typeface="Arial Rounded MT Bold" panose="020F0704030504030204" pitchFamily="34" charset="0"/>
              </a:rPr>
              <a:t>Aktivitäten </a:t>
            </a:r>
            <a:r>
              <a:rPr lang="de-DE" sz="2000" dirty="0">
                <a:solidFill>
                  <a:schemeClr val="accent1">
                    <a:lumMod val="75000"/>
                  </a:schemeClr>
                </a:solidFill>
                <a:latin typeface="Arial Rounded MT Bold" panose="020F0704030504030204" pitchFamily="34" charset="0"/>
              </a:rPr>
              <a:t>wie viel </a:t>
            </a:r>
            <a:r>
              <a:rPr lang="de-DE" sz="2000" dirty="0">
                <a:latin typeface="Arial Rounded MT Bold" panose="020F0704030504030204" pitchFamily="34" charset="0"/>
              </a:rPr>
              <a:t>Zeit habe und </a:t>
            </a:r>
            <a:r>
              <a:rPr lang="de-DE" sz="2000">
                <a:latin typeface="Arial Rounded MT Bold" panose="020F0704030504030204" pitchFamily="34" charset="0"/>
              </a:rPr>
              <a:t>wofür man</a:t>
            </a:r>
            <a:endParaRPr lang="de-DE" sz="2000" dirty="0">
              <a:latin typeface="Arial Rounded MT Bold" panose="020F0704030504030204" pitchFamily="34" charset="0"/>
            </a:endParaRPr>
          </a:p>
          <a:p>
            <a:pPr>
              <a:buNone/>
            </a:pPr>
            <a:r>
              <a:rPr lang="de-DE" sz="2000" dirty="0">
                <a:latin typeface="Arial Rounded MT Bold" panose="020F0704030504030204" pitchFamily="34" charset="0"/>
              </a:rPr>
              <a:t>sonst noch Zeit investieren muss</a:t>
            </a:r>
            <a:r>
              <a:rPr lang="de-DE" sz="2000">
                <a:latin typeface="Arial Rounded MT Bold" panose="020F0704030504030204" pitchFamily="34" charset="0"/>
              </a:rPr>
              <a:t>. Man sollte sich </a:t>
            </a:r>
            <a:r>
              <a:rPr lang="de-DE" sz="2000" dirty="0">
                <a:latin typeface="Arial Rounded MT Bold" panose="020F0704030504030204" pitchFamily="34" charset="0"/>
              </a:rPr>
              <a:t>einen </a:t>
            </a:r>
            <a:r>
              <a:rPr lang="de-DE" sz="2000" dirty="0">
                <a:solidFill>
                  <a:schemeClr val="accent1">
                    <a:lumMod val="75000"/>
                  </a:schemeClr>
                </a:solidFill>
                <a:latin typeface="Arial Rounded MT Bold" panose="020F0704030504030204" pitchFamily="34" charset="0"/>
              </a:rPr>
              <a:t>Zeitplan</a:t>
            </a:r>
            <a:r>
              <a:rPr lang="de-DE" sz="2000" dirty="0">
                <a:latin typeface="Arial Rounded MT Bold" panose="020F0704030504030204" pitchFamily="34" charset="0"/>
              </a:rPr>
              <a:t> machen, </a:t>
            </a:r>
          </a:p>
          <a:p>
            <a:pPr>
              <a:buNone/>
            </a:pPr>
            <a:r>
              <a:rPr lang="de-DE" sz="2000" dirty="0">
                <a:latin typeface="Arial Rounded MT Bold" panose="020F0704030504030204" pitchFamily="34" charset="0"/>
              </a:rPr>
              <a:t>der </a:t>
            </a:r>
            <a:r>
              <a:rPr lang="de-DE" sz="2000" dirty="0">
                <a:solidFill>
                  <a:schemeClr val="accent1">
                    <a:lumMod val="75000"/>
                  </a:schemeClr>
                </a:solidFill>
                <a:latin typeface="Arial Rounded MT Bold" panose="020F0704030504030204" pitchFamily="34" charset="0"/>
              </a:rPr>
              <a:t>realistisch</a:t>
            </a:r>
            <a:r>
              <a:rPr lang="de-DE" sz="2000" dirty="0">
                <a:latin typeface="Arial Rounded MT Bold" panose="020F0704030504030204" pitchFamily="34" charset="0"/>
              </a:rPr>
              <a:t> ist, sonst sind </a:t>
            </a:r>
            <a:r>
              <a:rPr lang="de-DE" sz="2000">
                <a:latin typeface="Arial Rounded MT Bold" panose="020F0704030504030204" pitchFamily="34" charset="0"/>
              </a:rPr>
              <a:t>die Frustrationen </a:t>
            </a:r>
            <a:r>
              <a:rPr lang="de-DE" sz="2000" dirty="0">
                <a:latin typeface="Arial Rounded MT Bold" panose="020F0704030504030204" pitchFamily="34" charset="0"/>
              </a:rPr>
              <a:t>vorprogrammiert!</a:t>
            </a:r>
          </a:p>
        </p:txBody>
      </p:sp>
      <p:pic>
        <p:nvPicPr>
          <p:cNvPr id="2" name="Grafik 1">
            <a:extLst>
              <a:ext uri="{FF2B5EF4-FFF2-40B4-BE49-F238E27FC236}">
                <a16:creationId xmlns:a16="http://schemas.microsoft.com/office/drawing/2014/main" id="{D9469182-1813-7284-A271-02C878636A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920" y="6126163"/>
            <a:ext cx="1800199" cy="685963"/>
          </a:xfrm>
          <a:prstGeom prst="rect">
            <a:avLst/>
          </a:prstGeom>
        </p:spPr>
      </p:pic>
      <p:pic>
        <p:nvPicPr>
          <p:cNvPr id="5" name="Grafik 4">
            <a:extLst>
              <a:ext uri="{FF2B5EF4-FFF2-40B4-BE49-F238E27FC236}">
                <a16:creationId xmlns:a16="http://schemas.microsoft.com/office/drawing/2014/main" id="{536EBDFB-071C-23FE-9A18-13B680FA6A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pic>
        <p:nvPicPr>
          <p:cNvPr id="7" name="Grafik 6">
            <a:extLst>
              <a:ext uri="{FF2B5EF4-FFF2-40B4-BE49-F238E27FC236}">
                <a16:creationId xmlns:a16="http://schemas.microsoft.com/office/drawing/2014/main" id="{12852EC1-B0C4-39EE-11FE-836F653B65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9" name="Grafik 8">
            <a:extLst>
              <a:ext uri="{FF2B5EF4-FFF2-40B4-BE49-F238E27FC236}">
                <a16:creationId xmlns:a16="http://schemas.microsoft.com/office/drawing/2014/main" id="{2EA66C83-1F83-2BBD-4B54-A095B2960D57}"/>
              </a:ext>
            </a:extLst>
          </p:cNvPr>
          <p:cNvPicPr>
            <a:picLocks noChangeAspect="1"/>
          </p:cNvPicPr>
          <p:nvPr/>
        </p:nvPicPr>
        <p:blipFill>
          <a:blip r:embed="rId5"/>
          <a:stretch>
            <a:fillRect/>
          </a:stretch>
        </p:blipFill>
        <p:spPr>
          <a:xfrm>
            <a:off x="2339752" y="3429000"/>
            <a:ext cx="4464496" cy="2350512"/>
          </a:xfrm>
          <a:prstGeom prst="rect">
            <a:avLst/>
          </a:prstGeom>
        </p:spPr>
      </p:pic>
      <p:sp>
        <p:nvSpPr>
          <p:cNvPr id="11" name="Pfeil: Fünfeck 10">
            <a:extLst>
              <a:ext uri="{FF2B5EF4-FFF2-40B4-BE49-F238E27FC236}">
                <a16:creationId xmlns:a16="http://schemas.microsoft.com/office/drawing/2014/main" id="{FD04FB89-4EBE-8D31-62B6-4A69C2443ACD}"/>
              </a:ext>
            </a:extLst>
          </p:cNvPr>
          <p:cNvSpPr/>
          <p:nvPr/>
        </p:nvSpPr>
        <p:spPr>
          <a:xfrm>
            <a:off x="4932040" y="3883234"/>
            <a:ext cx="1872208" cy="360040"/>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600">
                <a:latin typeface="Architects Daughter" pitchFamily="2" charset="0"/>
              </a:rPr>
              <a:t>DISZIPLIN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DE648001-D0F1-978C-EA25-E5C8408FFCB0}"/>
              </a:ext>
            </a:extLst>
          </p:cNvPr>
          <p:cNvPicPr>
            <a:picLocks noChangeAspect="1"/>
          </p:cNvPicPr>
          <p:nvPr/>
        </p:nvPicPr>
        <p:blipFill>
          <a:blip r:embed="rId2"/>
          <a:stretch>
            <a:fillRect/>
          </a:stretch>
        </p:blipFill>
        <p:spPr>
          <a:xfrm>
            <a:off x="3413513" y="1556792"/>
            <a:ext cx="2888573" cy="2811157"/>
          </a:xfrm>
          <a:prstGeom prst="rect">
            <a:avLst/>
          </a:prstGeom>
          <a:solidFill>
            <a:schemeClr val="accent3">
              <a:lumMod val="20000"/>
              <a:lumOff val="80000"/>
            </a:schemeClr>
          </a:solidFill>
        </p:spPr>
      </p:pic>
      <p:sp>
        <p:nvSpPr>
          <p:cNvPr id="2" name="Titel 1">
            <a:extLst>
              <a:ext uri="{FF2B5EF4-FFF2-40B4-BE49-F238E27FC236}">
                <a16:creationId xmlns:a16="http://schemas.microsoft.com/office/drawing/2014/main" id="{16F1E57A-470C-5CE5-A0B2-0B791255C9F2}"/>
              </a:ext>
            </a:extLst>
          </p:cNvPr>
          <p:cNvSpPr>
            <a:spLocks noGrp="1"/>
          </p:cNvSpPr>
          <p:nvPr>
            <p:ph type="ctrTitle"/>
          </p:nvPr>
        </p:nvSpPr>
        <p:spPr>
          <a:xfrm>
            <a:off x="971600" y="83595"/>
            <a:ext cx="7772400" cy="1080120"/>
          </a:xfrm>
        </p:spPr>
        <p:txBody>
          <a:bodyPr>
            <a:normAutofit/>
          </a:bodyPr>
          <a:lstStyle/>
          <a:p>
            <a:r>
              <a:rPr lang="de-DE" sz="4000">
                <a:solidFill>
                  <a:schemeClr val="accent1">
                    <a:lumMod val="75000"/>
                  </a:schemeClr>
                </a:solidFill>
                <a:latin typeface="Arial Rounded MT Bold" panose="020F0704030504030204" pitchFamily="34" charset="0"/>
              </a:rPr>
              <a:t>5. Lernstrategien prüfen</a:t>
            </a:r>
          </a:p>
        </p:txBody>
      </p:sp>
      <p:graphicFrame>
        <p:nvGraphicFramePr>
          <p:cNvPr id="4" name="Diagramm 3">
            <a:extLst>
              <a:ext uri="{FF2B5EF4-FFF2-40B4-BE49-F238E27FC236}">
                <a16:creationId xmlns:a16="http://schemas.microsoft.com/office/drawing/2014/main" id="{3F0BB55A-7C73-2A18-35B5-6F67E91EB436}"/>
              </a:ext>
            </a:extLst>
          </p:cNvPr>
          <p:cNvGraphicFramePr/>
          <p:nvPr>
            <p:extLst>
              <p:ext uri="{D42A27DB-BD31-4B8C-83A1-F6EECF244321}">
                <p14:modId xmlns:p14="http://schemas.microsoft.com/office/powerpoint/2010/main" val="1118581424"/>
              </p:ext>
            </p:extLst>
          </p:nvPr>
        </p:nvGraphicFramePr>
        <p:xfrm>
          <a:off x="1220180" y="1152736"/>
          <a:ext cx="6703640" cy="45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Grafik 6">
            <a:extLst>
              <a:ext uri="{FF2B5EF4-FFF2-40B4-BE49-F238E27FC236}">
                <a16:creationId xmlns:a16="http://schemas.microsoft.com/office/drawing/2014/main" id="{305ECDEE-64A9-6B77-8E0A-B161333807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8" name="Grafik 7">
            <a:extLst>
              <a:ext uri="{FF2B5EF4-FFF2-40B4-BE49-F238E27FC236}">
                <a16:creationId xmlns:a16="http://schemas.microsoft.com/office/drawing/2014/main" id="{0C5F57AB-C523-1C93-D2DC-1BD126CB1DA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51920" y="6126163"/>
            <a:ext cx="1800199" cy="685963"/>
          </a:xfrm>
          <a:prstGeom prst="rect">
            <a:avLst/>
          </a:prstGeom>
        </p:spPr>
      </p:pic>
      <p:pic>
        <p:nvPicPr>
          <p:cNvPr id="9" name="Grafik 8">
            <a:extLst>
              <a:ext uri="{FF2B5EF4-FFF2-40B4-BE49-F238E27FC236}">
                <a16:creationId xmlns:a16="http://schemas.microsoft.com/office/drawing/2014/main" id="{EAFF37B3-6C04-7940-1BD4-521D412E614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extLst>
      <p:ext uri="{BB962C8B-B14F-4D97-AF65-F5344CB8AC3E}">
        <p14:creationId xmlns:p14="http://schemas.microsoft.com/office/powerpoint/2010/main" val="1558734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a:extLst>
              <a:ext uri="{FF2B5EF4-FFF2-40B4-BE49-F238E27FC236}">
                <a16:creationId xmlns:a16="http://schemas.microsoft.com/office/drawing/2014/main" id="{CCF3B320-D81E-8AA9-3F43-D4E6F93817DB}"/>
              </a:ext>
            </a:extLst>
          </p:cNvPr>
          <p:cNvGrpSpPr/>
          <p:nvPr/>
        </p:nvGrpSpPr>
        <p:grpSpPr>
          <a:xfrm>
            <a:off x="683568" y="476672"/>
            <a:ext cx="3816424" cy="3568246"/>
            <a:chOff x="543522" y="-141725"/>
            <a:chExt cx="3824123" cy="3824123"/>
          </a:xfrm>
        </p:grpSpPr>
        <p:sp>
          <p:nvSpPr>
            <p:cNvPr id="5" name="Teilkreis 4">
              <a:extLst>
                <a:ext uri="{FF2B5EF4-FFF2-40B4-BE49-F238E27FC236}">
                  <a16:creationId xmlns:a16="http://schemas.microsoft.com/office/drawing/2014/main" id="{08FA018E-BFC4-A0E6-B624-38A0933E434F}"/>
                </a:ext>
              </a:extLst>
            </p:cNvPr>
            <p:cNvSpPr/>
            <p:nvPr/>
          </p:nvSpPr>
          <p:spPr>
            <a:xfrm>
              <a:off x="543522" y="-141725"/>
              <a:ext cx="3824123" cy="3824123"/>
            </a:xfrm>
            <a:prstGeom prst="pie">
              <a:avLst>
                <a:gd name="adj1" fmla="val 9000000"/>
                <a:gd name="adj2" fmla="val 162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Teilkreis 4">
              <a:extLst>
                <a:ext uri="{FF2B5EF4-FFF2-40B4-BE49-F238E27FC236}">
                  <a16:creationId xmlns:a16="http://schemas.microsoft.com/office/drawing/2014/main" id="{60F6413C-C0C3-6D5E-25AA-92604E924374}"/>
                </a:ext>
              </a:extLst>
            </p:cNvPr>
            <p:cNvSpPr txBox="1"/>
            <p:nvPr/>
          </p:nvSpPr>
          <p:spPr>
            <a:xfrm>
              <a:off x="953249" y="609441"/>
              <a:ext cx="1297470" cy="12747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Ausgewogenheit</a:t>
              </a:r>
            </a:p>
          </p:txBody>
        </p:sp>
      </p:grpSp>
      <p:grpSp>
        <p:nvGrpSpPr>
          <p:cNvPr id="7" name="Gruppieren 6">
            <a:extLst>
              <a:ext uri="{FF2B5EF4-FFF2-40B4-BE49-F238E27FC236}">
                <a16:creationId xmlns:a16="http://schemas.microsoft.com/office/drawing/2014/main" id="{F8DF7EE3-1595-C902-1224-53CD7E71BAB1}"/>
              </a:ext>
            </a:extLst>
          </p:cNvPr>
          <p:cNvGrpSpPr/>
          <p:nvPr/>
        </p:nvGrpSpPr>
        <p:grpSpPr>
          <a:xfrm>
            <a:off x="-900608" y="2132856"/>
            <a:ext cx="3824123" cy="3824123"/>
            <a:chOff x="3063801" y="-141732"/>
            <a:chExt cx="3824123" cy="3824123"/>
          </a:xfrm>
        </p:grpSpPr>
        <p:sp>
          <p:nvSpPr>
            <p:cNvPr id="8" name="Teilkreis 7">
              <a:extLst>
                <a:ext uri="{FF2B5EF4-FFF2-40B4-BE49-F238E27FC236}">
                  <a16:creationId xmlns:a16="http://schemas.microsoft.com/office/drawing/2014/main" id="{BA2E96D2-513A-2290-6177-471D5B06B591}"/>
                </a:ext>
              </a:extLst>
            </p:cNvPr>
            <p:cNvSpPr/>
            <p:nvPr/>
          </p:nvSpPr>
          <p:spPr>
            <a:xfrm>
              <a:off x="3063801" y="-141732"/>
              <a:ext cx="3824123" cy="3824123"/>
            </a:xfrm>
            <a:prstGeom prst="pie">
              <a:avLst>
                <a:gd name="adj1" fmla="val 16200000"/>
                <a:gd name="adj2" fmla="val 18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Teilkreis 4">
              <a:extLst>
                <a:ext uri="{FF2B5EF4-FFF2-40B4-BE49-F238E27FC236}">
                  <a16:creationId xmlns:a16="http://schemas.microsoft.com/office/drawing/2014/main" id="{E53E7CCC-4E7B-FAEA-4932-7F9EE59707B7}"/>
                </a:ext>
              </a:extLst>
            </p:cNvPr>
            <p:cNvSpPr txBox="1"/>
            <p:nvPr/>
          </p:nvSpPr>
          <p:spPr>
            <a:xfrm>
              <a:off x="5142941" y="563908"/>
              <a:ext cx="1297470" cy="12747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Ressourcen</a:t>
              </a:r>
            </a:p>
          </p:txBody>
        </p:sp>
      </p:grpSp>
      <p:grpSp>
        <p:nvGrpSpPr>
          <p:cNvPr id="10" name="Gruppieren 9">
            <a:extLst>
              <a:ext uri="{FF2B5EF4-FFF2-40B4-BE49-F238E27FC236}">
                <a16:creationId xmlns:a16="http://schemas.microsoft.com/office/drawing/2014/main" id="{AAB944C5-3988-A588-4473-21347E26DE47}"/>
              </a:ext>
            </a:extLst>
          </p:cNvPr>
          <p:cNvGrpSpPr/>
          <p:nvPr/>
        </p:nvGrpSpPr>
        <p:grpSpPr>
          <a:xfrm>
            <a:off x="0" y="2649953"/>
            <a:ext cx="3444196" cy="3321939"/>
            <a:chOff x="2055676" y="1482303"/>
            <a:chExt cx="3444196" cy="3321939"/>
          </a:xfrm>
        </p:grpSpPr>
        <p:sp>
          <p:nvSpPr>
            <p:cNvPr id="11" name="Teilkreis 10">
              <a:extLst>
                <a:ext uri="{FF2B5EF4-FFF2-40B4-BE49-F238E27FC236}">
                  <a16:creationId xmlns:a16="http://schemas.microsoft.com/office/drawing/2014/main" id="{BD1997CC-CD21-DD06-671E-0F2B17DE377C}"/>
                </a:ext>
              </a:extLst>
            </p:cNvPr>
            <p:cNvSpPr/>
            <p:nvPr/>
          </p:nvSpPr>
          <p:spPr>
            <a:xfrm>
              <a:off x="2055676" y="1482303"/>
              <a:ext cx="3444196" cy="3321939"/>
            </a:xfrm>
            <a:prstGeom prst="pie">
              <a:avLst>
                <a:gd name="adj1" fmla="val 1800000"/>
                <a:gd name="adj2" fmla="val 900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Teilkreis 4">
              <a:extLst>
                <a:ext uri="{FF2B5EF4-FFF2-40B4-BE49-F238E27FC236}">
                  <a16:creationId xmlns:a16="http://schemas.microsoft.com/office/drawing/2014/main" id="{1C85B154-6008-47B8-552D-07988F96D664}"/>
                </a:ext>
              </a:extLst>
            </p:cNvPr>
            <p:cNvSpPr txBox="1"/>
            <p:nvPr/>
          </p:nvSpPr>
          <p:spPr>
            <a:xfrm>
              <a:off x="2998730" y="3578288"/>
              <a:ext cx="1558089" cy="10282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kern="1200"/>
                <a:t>Feedback</a:t>
              </a:r>
            </a:p>
          </p:txBody>
        </p:sp>
      </p:grpSp>
      <p:sp>
        <p:nvSpPr>
          <p:cNvPr id="13" name="Textfeld 12">
            <a:extLst>
              <a:ext uri="{FF2B5EF4-FFF2-40B4-BE49-F238E27FC236}">
                <a16:creationId xmlns:a16="http://schemas.microsoft.com/office/drawing/2014/main" id="{8DC735F1-7AA8-D025-DE2C-66D01D3C0E5E}"/>
              </a:ext>
            </a:extLst>
          </p:cNvPr>
          <p:cNvSpPr txBox="1"/>
          <p:nvPr/>
        </p:nvSpPr>
        <p:spPr>
          <a:xfrm>
            <a:off x="3416757" y="1081100"/>
            <a:ext cx="5016236" cy="954107"/>
          </a:xfrm>
          <a:prstGeom prst="rect">
            <a:avLst/>
          </a:prstGeom>
          <a:noFill/>
        </p:spPr>
        <p:txBody>
          <a:bodyPr wrap="square" rtlCol="0">
            <a:spAutoFit/>
          </a:bodyPr>
          <a:lstStyle/>
          <a:p>
            <a:r>
              <a:rPr lang="de-DE" sz="1400">
                <a:solidFill>
                  <a:schemeClr val="accent1">
                    <a:lumMod val="75000"/>
                  </a:schemeClr>
                </a:solidFill>
                <a:latin typeface="Arial Rounded MT Bold" panose="020F0704030504030204" pitchFamily="34" charset="0"/>
              </a:rPr>
              <a:t>Ausgewogenheit meint: man benutzt verschiedene Lernmaterialien: Bücher, Filme, Spiele…</a:t>
            </a:r>
          </a:p>
          <a:p>
            <a:r>
              <a:rPr lang="de-DE" sz="1400">
                <a:solidFill>
                  <a:schemeClr val="accent1">
                    <a:lumMod val="75000"/>
                  </a:schemeClr>
                </a:solidFill>
                <a:latin typeface="Arial Rounded MT Bold" panose="020F0704030504030204" pitchFamily="34" charset="0"/>
              </a:rPr>
              <a:t>Lernen erfolgt in Präsenz und Distanz – also in einem Team, aber auch durchaus mit Online-Tools</a:t>
            </a:r>
          </a:p>
        </p:txBody>
      </p:sp>
      <p:sp>
        <p:nvSpPr>
          <p:cNvPr id="14" name="Textfeld 13">
            <a:extLst>
              <a:ext uri="{FF2B5EF4-FFF2-40B4-BE49-F238E27FC236}">
                <a16:creationId xmlns:a16="http://schemas.microsoft.com/office/drawing/2014/main" id="{02337E78-C088-0284-900A-BEAD8A78A673}"/>
              </a:ext>
            </a:extLst>
          </p:cNvPr>
          <p:cNvSpPr txBox="1"/>
          <p:nvPr/>
        </p:nvSpPr>
        <p:spPr>
          <a:xfrm>
            <a:off x="3446519" y="2840964"/>
            <a:ext cx="5016236" cy="954107"/>
          </a:xfrm>
          <a:prstGeom prst="rect">
            <a:avLst/>
          </a:prstGeom>
          <a:noFill/>
        </p:spPr>
        <p:txBody>
          <a:bodyPr wrap="square" rtlCol="0">
            <a:spAutoFit/>
          </a:bodyPr>
          <a:lstStyle/>
          <a:p>
            <a:r>
              <a:rPr lang="de-DE" sz="1400">
                <a:solidFill>
                  <a:schemeClr val="accent1">
                    <a:lumMod val="75000"/>
                  </a:schemeClr>
                </a:solidFill>
                <a:latin typeface="Arial Rounded MT Bold" panose="020F0704030504030204" pitchFamily="34" charset="0"/>
              </a:rPr>
              <a:t>Ressourcen orientiert heißt: verschiedene Quellen werden abgefragt, unterschiedliche Aspekte werden wahrgenommen und man pflegt einen Austausch mit anderen Lerndenden</a:t>
            </a:r>
          </a:p>
        </p:txBody>
      </p:sp>
      <p:sp>
        <p:nvSpPr>
          <p:cNvPr id="15" name="Textfeld 14">
            <a:extLst>
              <a:ext uri="{FF2B5EF4-FFF2-40B4-BE49-F238E27FC236}">
                <a16:creationId xmlns:a16="http://schemas.microsoft.com/office/drawing/2014/main" id="{202D9DD2-418E-CE58-AB94-1FB4E45F30C9}"/>
              </a:ext>
            </a:extLst>
          </p:cNvPr>
          <p:cNvSpPr txBox="1"/>
          <p:nvPr/>
        </p:nvSpPr>
        <p:spPr>
          <a:xfrm>
            <a:off x="3475446" y="4548218"/>
            <a:ext cx="4680520" cy="1169551"/>
          </a:xfrm>
          <a:prstGeom prst="rect">
            <a:avLst/>
          </a:prstGeom>
          <a:noFill/>
        </p:spPr>
        <p:txBody>
          <a:bodyPr wrap="square" rtlCol="0">
            <a:spAutoFit/>
          </a:bodyPr>
          <a:lstStyle/>
          <a:p>
            <a:r>
              <a:rPr lang="de-DE" sz="1400">
                <a:solidFill>
                  <a:schemeClr val="accent1">
                    <a:lumMod val="75000"/>
                  </a:schemeClr>
                </a:solidFill>
                <a:latin typeface="Arial Rounded MT Bold" panose="020F0704030504030204" pitchFamily="34" charset="0"/>
              </a:rPr>
              <a:t>Feedback einholen: als erwachsener Lerner agiert man häufig isoliert und ein Austausch erfolgt nur punktuell. Aber es ist ganz wichtig, Rückmeldungen einzuholen, damit man abschätzen kann, was gut läuft und was verbesserungsbedürftig ist. </a:t>
            </a:r>
          </a:p>
        </p:txBody>
      </p:sp>
      <p:pic>
        <p:nvPicPr>
          <p:cNvPr id="16" name="Grafik 15">
            <a:extLst>
              <a:ext uri="{FF2B5EF4-FFF2-40B4-BE49-F238E27FC236}">
                <a16:creationId xmlns:a16="http://schemas.microsoft.com/office/drawing/2014/main" id="{DA0DA854-C7C3-BA0D-E8C7-689D4A1BE8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17" name="Grafik 16">
            <a:extLst>
              <a:ext uri="{FF2B5EF4-FFF2-40B4-BE49-F238E27FC236}">
                <a16:creationId xmlns:a16="http://schemas.microsoft.com/office/drawing/2014/main" id="{26BDE9BA-2D84-9FE7-45BC-F1997EAA57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1920" y="6126163"/>
            <a:ext cx="1800199" cy="685963"/>
          </a:xfrm>
          <a:prstGeom prst="rect">
            <a:avLst/>
          </a:prstGeom>
        </p:spPr>
      </p:pic>
      <p:pic>
        <p:nvPicPr>
          <p:cNvPr id="18" name="Grafik 17">
            <a:extLst>
              <a:ext uri="{FF2B5EF4-FFF2-40B4-BE49-F238E27FC236}">
                <a16:creationId xmlns:a16="http://schemas.microsoft.com/office/drawing/2014/main" id="{E79C7968-ACB3-7A8A-B2FB-90BD617DBE9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extLst>
      <p:ext uri="{BB962C8B-B14F-4D97-AF65-F5344CB8AC3E}">
        <p14:creationId xmlns:p14="http://schemas.microsoft.com/office/powerpoint/2010/main" val="3242594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B9FD40-D8CF-28A2-C4FA-77A9F9876822}"/>
              </a:ext>
            </a:extLst>
          </p:cNvPr>
          <p:cNvSpPr>
            <a:spLocks noGrp="1"/>
          </p:cNvSpPr>
          <p:nvPr>
            <p:ph type="title"/>
          </p:nvPr>
        </p:nvSpPr>
        <p:spPr/>
        <p:txBody>
          <a:bodyPr>
            <a:noAutofit/>
          </a:bodyPr>
          <a:lstStyle/>
          <a:p>
            <a:r>
              <a:rPr lang="de-DE" sz="3200">
                <a:solidFill>
                  <a:schemeClr val="accent1">
                    <a:lumMod val="75000"/>
                  </a:schemeClr>
                </a:solidFill>
                <a:latin typeface="Arial Rounded MT Bold" panose="020F0704030504030204" pitchFamily="34" charset="0"/>
              </a:rPr>
              <a:t>Ankommen bedeutet neu aufbrechen</a:t>
            </a:r>
          </a:p>
        </p:txBody>
      </p:sp>
      <p:pic>
        <p:nvPicPr>
          <p:cNvPr id="5" name="Inhaltsplatzhalter 4">
            <a:extLst>
              <a:ext uri="{FF2B5EF4-FFF2-40B4-BE49-F238E27FC236}">
                <a16:creationId xmlns:a16="http://schemas.microsoft.com/office/drawing/2014/main" id="{68E6EB06-C882-C6D4-B91E-6C91CCCB6134}"/>
              </a:ext>
            </a:extLst>
          </p:cNvPr>
          <p:cNvPicPr>
            <a:picLocks noGrp="1" noChangeAspect="1"/>
          </p:cNvPicPr>
          <p:nvPr>
            <p:ph idx="1"/>
          </p:nvPr>
        </p:nvPicPr>
        <p:blipFill>
          <a:blip r:embed="rId2"/>
          <a:stretch>
            <a:fillRect/>
          </a:stretch>
        </p:blipFill>
        <p:spPr>
          <a:xfrm>
            <a:off x="2176128" y="1340768"/>
            <a:ext cx="4791744" cy="2019582"/>
          </a:xfrm>
        </p:spPr>
      </p:pic>
      <p:sp>
        <p:nvSpPr>
          <p:cNvPr id="9" name="Textfeld 8">
            <a:extLst>
              <a:ext uri="{FF2B5EF4-FFF2-40B4-BE49-F238E27FC236}">
                <a16:creationId xmlns:a16="http://schemas.microsoft.com/office/drawing/2014/main" id="{8DCBA33A-9801-4B6A-602E-2CB0E046CF6A}"/>
              </a:ext>
            </a:extLst>
          </p:cNvPr>
          <p:cNvSpPr txBox="1"/>
          <p:nvPr/>
        </p:nvSpPr>
        <p:spPr>
          <a:xfrm>
            <a:off x="1187624" y="3503585"/>
            <a:ext cx="6984776" cy="2339102"/>
          </a:xfrm>
          <a:prstGeom prst="rect">
            <a:avLst/>
          </a:prstGeom>
          <a:noFill/>
        </p:spPr>
        <p:txBody>
          <a:bodyPr wrap="square" rtlCol="0">
            <a:spAutoFit/>
          </a:bodyPr>
          <a:lstStyle/>
          <a:p>
            <a:pPr algn="ctr"/>
            <a:r>
              <a:rPr lang="de-DE" sz="2400">
                <a:solidFill>
                  <a:schemeClr val="accent1">
                    <a:lumMod val="75000"/>
                  </a:schemeClr>
                </a:solidFill>
                <a:latin typeface="Arial Rounded MT Bold" panose="020F0704030504030204" pitchFamily="34" charset="0"/>
              </a:rPr>
              <a:t>Und jedem Anfang wohnt ein Zauber inne, </a:t>
            </a:r>
          </a:p>
          <a:p>
            <a:pPr algn="ctr"/>
            <a:r>
              <a:rPr lang="de-DE" sz="2400">
                <a:solidFill>
                  <a:schemeClr val="accent1">
                    <a:lumMod val="75000"/>
                  </a:schemeClr>
                </a:solidFill>
                <a:latin typeface="Arial Rounded MT Bold" panose="020F0704030504030204" pitchFamily="34" charset="0"/>
              </a:rPr>
              <a:t>der uns beschützt und der uns hilft zu leben</a:t>
            </a:r>
          </a:p>
          <a:p>
            <a:pPr algn="ctr"/>
            <a:r>
              <a:rPr lang="de-DE" sz="1400">
                <a:solidFill>
                  <a:schemeClr val="accent1">
                    <a:lumMod val="75000"/>
                  </a:schemeClr>
                </a:solidFill>
                <a:latin typeface="Arial Rounded MT Bold" panose="020F0704030504030204" pitchFamily="34" charset="0"/>
              </a:rPr>
              <a:t>(Ausschnitt aus Hermann Hesses Gedicht Stufen, 1953)</a:t>
            </a:r>
          </a:p>
          <a:p>
            <a:pPr algn="ctr"/>
            <a:endParaRPr lang="de-DE">
              <a:solidFill>
                <a:schemeClr val="accent1">
                  <a:lumMod val="75000"/>
                </a:schemeClr>
              </a:solidFill>
              <a:latin typeface="Arial Rounded MT Bold" panose="020F0704030504030204" pitchFamily="34" charset="0"/>
            </a:endParaRPr>
          </a:p>
          <a:p>
            <a:pPr algn="ctr"/>
            <a:endParaRPr lang="de-DE">
              <a:solidFill>
                <a:schemeClr val="accent1">
                  <a:lumMod val="75000"/>
                </a:schemeClr>
              </a:solidFill>
              <a:latin typeface="Arial Rounded MT Bold" panose="020F0704030504030204" pitchFamily="34" charset="0"/>
            </a:endParaRPr>
          </a:p>
          <a:p>
            <a:pPr algn="ctr"/>
            <a:r>
              <a:rPr lang="de-DE" sz="2400">
                <a:solidFill>
                  <a:schemeClr val="accent1">
                    <a:lumMod val="75000"/>
                  </a:schemeClr>
                </a:solidFill>
                <a:latin typeface="Arial Rounded MT Bold" panose="020F0704030504030204" pitchFamily="34" charset="0"/>
              </a:rPr>
              <a:t>Und so sollte das Ende einer Lernreise </a:t>
            </a:r>
          </a:p>
          <a:p>
            <a:pPr algn="ctr"/>
            <a:r>
              <a:rPr lang="de-DE" sz="2400">
                <a:solidFill>
                  <a:schemeClr val="accent1">
                    <a:lumMod val="75000"/>
                  </a:schemeClr>
                </a:solidFill>
                <a:latin typeface="Arial Rounded MT Bold" panose="020F0704030504030204" pitchFamily="34" charset="0"/>
              </a:rPr>
              <a:t>der Beginn der nächsten sein! </a:t>
            </a:r>
            <a:endParaRPr lang="de-DE">
              <a:solidFill>
                <a:schemeClr val="accent1">
                  <a:lumMod val="75000"/>
                </a:schemeClr>
              </a:solidFill>
              <a:latin typeface="Arial Rounded MT Bold" panose="020F0704030504030204" pitchFamily="34" charset="0"/>
            </a:endParaRPr>
          </a:p>
        </p:txBody>
      </p:sp>
      <p:pic>
        <p:nvPicPr>
          <p:cNvPr id="10" name="Grafik 9">
            <a:extLst>
              <a:ext uri="{FF2B5EF4-FFF2-40B4-BE49-F238E27FC236}">
                <a16:creationId xmlns:a16="http://schemas.microsoft.com/office/drawing/2014/main" id="{D4EC17FD-DA83-5005-02C7-E684E4413B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11" name="Grafik 10">
            <a:extLst>
              <a:ext uri="{FF2B5EF4-FFF2-40B4-BE49-F238E27FC236}">
                <a16:creationId xmlns:a16="http://schemas.microsoft.com/office/drawing/2014/main" id="{59A25B8B-32B9-AE58-0333-0A5AC6A029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1920" y="6126163"/>
            <a:ext cx="1800199" cy="685963"/>
          </a:xfrm>
          <a:prstGeom prst="rect">
            <a:avLst/>
          </a:prstGeom>
        </p:spPr>
      </p:pic>
      <p:pic>
        <p:nvPicPr>
          <p:cNvPr id="12" name="Grafik 11">
            <a:extLst>
              <a:ext uri="{FF2B5EF4-FFF2-40B4-BE49-F238E27FC236}">
                <a16:creationId xmlns:a16="http://schemas.microsoft.com/office/drawing/2014/main" id="{7E7C2E1D-73C3-8EA7-6414-1D94B40D308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extLst>
      <p:ext uri="{BB962C8B-B14F-4D97-AF65-F5344CB8AC3E}">
        <p14:creationId xmlns:p14="http://schemas.microsoft.com/office/powerpoint/2010/main" val="60311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4589"/>
            <a:ext cx="8229600" cy="1143000"/>
          </a:xfrm>
        </p:spPr>
        <p:txBody>
          <a:bodyPr/>
          <a:lstStyle/>
          <a:p>
            <a:r>
              <a:rPr lang="de-DE" b="1" dirty="0">
                <a:solidFill>
                  <a:schemeClr val="accent1">
                    <a:lumMod val="75000"/>
                  </a:schemeClr>
                </a:solidFill>
                <a:latin typeface="Arial Rounded MT Bold" panose="020F0704030504030204" pitchFamily="34" charset="0"/>
              </a:rPr>
              <a:t>LERNEN ist wie REISEN</a:t>
            </a:r>
          </a:p>
        </p:txBody>
      </p:sp>
      <p:sp>
        <p:nvSpPr>
          <p:cNvPr id="3" name="Textfeld 2"/>
          <p:cNvSpPr txBox="1"/>
          <p:nvPr/>
        </p:nvSpPr>
        <p:spPr>
          <a:xfrm>
            <a:off x="971600" y="1124744"/>
            <a:ext cx="7488832" cy="4708981"/>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lang="de-DE" sz="2400" b="1" dirty="0">
                <a:solidFill>
                  <a:schemeClr val="tx1"/>
                </a:solidFill>
                <a:latin typeface="Arial Rounded MT Bold" panose="020F0704030504030204" pitchFamily="34" charset="0"/>
              </a:rPr>
              <a:t>Wer etwas </a:t>
            </a:r>
            <a:r>
              <a:rPr lang="de-DE" sz="2400" b="1" dirty="0">
                <a:solidFill>
                  <a:schemeClr val="accent1">
                    <a:lumMod val="75000"/>
                  </a:schemeClr>
                </a:solidFill>
                <a:latin typeface="Arial Rounded MT Bold" panose="020F0704030504030204" pitchFamily="34" charset="0"/>
              </a:rPr>
              <a:t>Neues lernen </a:t>
            </a:r>
            <a:r>
              <a:rPr lang="de-DE" sz="2400" b="1" dirty="0">
                <a:solidFill>
                  <a:schemeClr val="tx1"/>
                </a:solidFill>
                <a:latin typeface="Arial Rounded MT Bold" panose="020F0704030504030204" pitchFamily="34" charset="0"/>
              </a:rPr>
              <a:t>will, muss sich bewegen, muss sich quasi auf </a:t>
            </a:r>
            <a:r>
              <a:rPr lang="de-DE" sz="2400" b="1" dirty="0">
                <a:solidFill>
                  <a:schemeClr val="accent1">
                    <a:lumMod val="75000"/>
                  </a:schemeClr>
                </a:solidFill>
                <a:latin typeface="Arial Rounded MT Bold" panose="020F0704030504030204" pitchFamily="34" charset="0"/>
              </a:rPr>
              <a:t>Reisen</a:t>
            </a:r>
            <a:r>
              <a:rPr lang="de-DE" sz="2400" b="1" dirty="0">
                <a:solidFill>
                  <a:schemeClr val="tx1"/>
                </a:solidFill>
                <a:latin typeface="Arial Rounded MT Bold" panose="020F0704030504030204" pitchFamily="34" charset="0"/>
              </a:rPr>
              <a:t> begeben. Lernen bedeutet neue Erfahrungen zu machen, und das kann man nicht ohne Eigenbewegung, denn Erfahrungen zu sammeln, setzt  Aktivität voraus. Das steckt bereits im Erfahrungsbegriff:</a:t>
            </a:r>
          </a:p>
          <a:p>
            <a:endParaRPr lang="de-DE" sz="2400" b="1" dirty="0">
              <a:solidFill>
                <a:schemeClr val="tx1"/>
              </a:solidFill>
              <a:latin typeface="Arial Rounded MT Bold" panose="020F0704030504030204" pitchFamily="34" charset="0"/>
            </a:endParaRPr>
          </a:p>
          <a:p>
            <a:r>
              <a:rPr lang="de-DE" sz="2400" b="1" dirty="0">
                <a:solidFill>
                  <a:schemeClr val="tx1"/>
                </a:solidFill>
                <a:latin typeface="Arial Rounded MT Bold" panose="020F0704030504030204" pitchFamily="34" charset="0"/>
              </a:rPr>
              <a:t>„</a:t>
            </a:r>
            <a:r>
              <a:rPr lang="de-DE" sz="2400" b="1" i="1" dirty="0">
                <a:solidFill>
                  <a:schemeClr val="accent1">
                    <a:lumMod val="75000"/>
                  </a:schemeClr>
                </a:solidFill>
                <a:latin typeface="Arial Rounded MT Bold" panose="020F0704030504030204" pitchFamily="34" charset="0"/>
              </a:rPr>
              <a:t>Erfahrung</a:t>
            </a:r>
            <a:r>
              <a:rPr lang="de-DE" sz="2400" b="1" i="1" dirty="0">
                <a:solidFill>
                  <a:srgbClr val="7030A0"/>
                </a:solidFill>
                <a:latin typeface="Arial Rounded MT Bold" panose="020F0704030504030204" pitchFamily="34" charset="0"/>
              </a:rPr>
              <a:t> </a:t>
            </a:r>
            <a:r>
              <a:rPr lang="de-DE" sz="2400" b="1" dirty="0">
                <a:solidFill>
                  <a:schemeClr val="tx1"/>
                </a:solidFill>
                <a:latin typeface="Arial Rounded MT Bold" panose="020F0704030504030204" pitchFamily="34" charset="0"/>
              </a:rPr>
              <a:t>(…):</a:t>
            </a:r>
            <a:r>
              <a:rPr lang="de-DE" sz="2400" b="1" i="1" dirty="0">
                <a:solidFill>
                  <a:srgbClr val="7030A0"/>
                </a:solidFill>
                <a:latin typeface="Arial Rounded MT Bold" panose="020F0704030504030204" pitchFamily="34" charset="0"/>
              </a:rPr>
              <a:t> </a:t>
            </a:r>
            <a:r>
              <a:rPr lang="de-DE" sz="2400" b="1" dirty="0">
                <a:solidFill>
                  <a:schemeClr val="tx1"/>
                </a:solidFill>
                <a:latin typeface="Arial Rounded MT Bold" panose="020F0704030504030204" pitchFamily="34" charset="0"/>
              </a:rPr>
              <a:t>das Sich-auf-den-Weg-Machen, um etwas zu erkunden, kennenzulernen, selbst zu sehen, so wie das, was man dabei er-fährt (das Ergebnis  der &gt;Fahrt&lt;)…“* </a:t>
            </a:r>
            <a:r>
              <a:rPr lang="de-DE" sz="2400" b="1" dirty="0">
                <a:latin typeface="Arial Rounded MT Bold" panose="020F0704030504030204" pitchFamily="34" charset="0"/>
              </a:rPr>
              <a:t> </a:t>
            </a:r>
          </a:p>
          <a:p>
            <a:endParaRPr lang="de-DE" sz="2400" b="1" dirty="0"/>
          </a:p>
          <a:p>
            <a:r>
              <a:rPr lang="de-DE" sz="1200" b="1" dirty="0">
                <a:solidFill>
                  <a:schemeClr val="tx1"/>
                </a:solidFill>
              </a:rPr>
              <a:t>*Hoffmeister, J.(Hrsg.), Wörterbuch der philosophischen Begriffe, Hamburg 1955, S. 209</a:t>
            </a:r>
          </a:p>
        </p:txBody>
      </p:sp>
      <p:pic>
        <p:nvPicPr>
          <p:cNvPr id="4" name="Grafik 3">
            <a:extLst>
              <a:ext uri="{FF2B5EF4-FFF2-40B4-BE49-F238E27FC236}">
                <a16:creationId xmlns:a16="http://schemas.microsoft.com/office/drawing/2014/main" id="{9D6FCE59-1824-BB89-7A1C-903DEE0750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267BC8F2-E755-9A9D-D335-C7F101ED7E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D5D7CDAA-A668-E59C-D568-54B538D3CE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extLst>
      <p:ext uri="{BB962C8B-B14F-4D97-AF65-F5344CB8AC3E}">
        <p14:creationId xmlns:p14="http://schemas.microsoft.com/office/powerpoint/2010/main" val="332125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noAutofit/>
          </a:bodyPr>
          <a:lstStyle/>
          <a:p>
            <a:r>
              <a:rPr lang="de-DE" sz="3600">
                <a:solidFill>
                  <a:schemeClr val="accent1">
                    <a:lumMod val="75000"/>
                  </a:schemeClr>
                </a:solidFill>
                <a:latin typeface="Arial Rounded MT Bold" panose="020F0704030504030204" pitchFamily="34" charset="0"/>
              </a:rPr>
              <a:t>Wir laden zu einer LERNreise ein</a:t>
            </a:r>
            <a:endParaRPr lang="de-DE" sz="3600" dirty="0">
              <a:solidFill>
                <a:schemeClr val="accent1">
                  <a:lumMod val="75000"/>
                </a:schemeClr>
              </a:solidFill>
              <a:latin typeface="Arial Rounded MT Bold" panose="020F0704030504030204" pitchFamily="34" charset="0"/>
            </a:endParaRP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306670059"/>
              </p:ext>
            </p:extLst>
          </p:nvPr>
        </p:nvGraphicFramePr>
        <p:xfrm>
          <a:off x="971599" y="996912"/>
          <a:ext cx="7571184" cy="4808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Grafik 2">
            <a:extLst>
              <a:ext uri="{FF2B5EF4-FFF2-40B4-BE49-F238E27FC236}">
                <a16:creationId xmlns:a16="http://schemas.microsoft.com/office/drawing/2014/main" id="{A64582AA-4B90-05A1-2C36-B3C33106BB9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5" name="Grafik 4">
            <a:extLst>
              <a:ext uri="{FF2B5EF4-FFF2-40B4-BE49-F238E27FC236}">
                <a16:creationId xmlns:a16="http://schemas.microsoft.com/office/drawing/2014/main" id="{4EC14542-9F38-6036-66F8-D9FED89831A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6" name="Grafik 5">
            <a:extLst>
              <a:ext uri="{FF2B5EF4-FFF2-40B4-BE49-F238E27FC236}">
                <a16:creationId xmlns:a16="http://schemas.microsoft.com/office/drawing/2014/main" id="{6561B933-5817-6FBD-A7B1-77286973A8A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03745"/>
            <a:ext cx="8229600" cy="1143000"/>
          </a:xfrm>
        </p:spPr>
        <p:txBody>
          <a:bodyPr/>
          <a:lstStyle/>
          <a:p>
            <a:r>
              <a:rPr lang="de-DE" dirty="0">
                <a:solidFill>
                  <a:schemeClr val="accent1">
                    <a:lumMod val="75000"/>
                  </a:schemeClr>
                </a:solidFill>
                <a:latin typeface="Arial Rounded MT Bold" panose="020F0704030504030204" pitchFamily="34" charset="0"/>
              </a:rPr>
              <a:t>Was bedeutet </a:t>
            </a:r>
            <a:r>
              <a:rPr lang="de-DE" dirty="0" err="1">
                <a:solidFill>
                  <a:schemeClr val="accent1">
                    <a:lumMod val="75000"/>
                  </a:schemeClr>
                </a:solidFill>
                <a:latin typeface="Arial Rounded MT Bold" panose="020F0704030504030204" pitchFamily="34" charset="0"/>
              </a:rPr>
              <a:t>LERNreise</a:t>
            </a:r>
            <a:r>
              <a:rPr lang="de-DE" dirty="0">
                <a:solidFill>
                  <a:schemeClr val="accent1">
                    <a:lumMod val="75000"/>
                  </a:schemeClr>
                </a:solidFill>
                <a:latin typeface="Arial Rounded MT Bold" panose="020F0704030504030204" pitchFamily="34" charset="0"/>
              </a:rPr>
              <a:t>?</a:t>
            </a:r>
          </a:p>
        </p:txBody>
      </p:sp>
      <p:sp>
        <p:nvSpPr>
          <p:cNvPr id="3" name="Inhaltsplatzhalter 2"/>
          <p:cNvSpPr>
            <a:spLocks noGrp="1"/>
          </p:cNvSpPr>
          <p:nvPr>
            <p:ph idx="1"/>
          </p:nvPr>
        </p:nvSpPr>
        <p:spPr>
          <a:xfrm>
            <a:off x="914400" y="1412776"/>
            <a:ext cx="8229600" cy="4525963"/>
          </a:xfrm>
        </p:spPr>
        <p:txBody>
          <a:bodyPr>
            <a:normAutofit fontScale="85000" lnSpcReduction="10000"/>
          </a:bodyPr>
          <a:lstStyle/>
          <a:p>
            <a:pPr>
              <a:buNone/>
            </a:pPr>
            <a:r>
              <a:rPr lang="de-DE">
                <a:solidFill>
                  <a:schemeClr val="accent1">
                    <a:lumMod val="75000"/>
                  </a:schemeClr>
                </a:solidFill>
                <a:latin typeface="Arial Rounded MT Bold" panose="020F0704030504030204" pitchFamily="34" charset="0"/>
              </a:rPr>
              <a:t>Wenn jemand eine Reise plant, sind einzelne</a:t>
            </a:r>
            <a:endParaRPr lang="de-DE" dirty="0">
              <a:solidFill>
                <a:schemeClr val="accent1">
                  <a:lumMod val="75000"/>
                </a:schemeClr>
              </a:solidFill>
              <a:latin typeface="Arial Rounded MT Bold" panose="020F0704030504030204" pitchFamily="34" charset="0"/>
            </a:endParaRPr>
          </a:p>
          <a:p>
            <a:pPr>
              <a:buNone/>
            </a:pPr>
            <a:r>
              <a:rPr lang="de-DE">
                <a:solidFill>
                  <a:schemeClr val="accent1">
                    <a:lumMod val="75000"/>
                  </a:schemeClr>
                </a:solidFill>
                <a:latin typeface="Arial Rounded MT Bold" panose="020F0704030504030204" pitchFamily="34" charset="0"/>
              </a:rPr>
              <a:t>Planungsschritte und Planungsphasen  </a:t>
            </a:r>
            <a:endParaRPr lang="de-DE" dirty="0">
              <a:solidFill>
                <a:schemeClr val="accent1">
                  <a:lumMod val="75000"/>
                </a:schemeClr>
              </a:solidFill>
              <a:latin typeface="Arial Rounded MT Bold" panose="020F0704030504030204" pitchFamily="34" charset="0"/>
            </a:endParaRPr>
          </a:p>
          <a:p>
            <a:pPr>
              <a:buNone/>
            </a:pPr>
            <a:r>
              <a:rPr lang="de-DE">
                <a:solidFill>
                  <a:schemeClr val="accent1">
                    <a:lumMod val="75000"/>
                  </a:schemeClr>
                </a:solidFill>
                <a:latin typeface="Arial Rounded MT Bold" panose="020F0704030504030204" pitchFamily="34" charset="0"/>
              </a:rPr>
              <a:t>selbstverständlich:</a:t>
            </a:r>
          </a:p>
          <a:p>
            <a:pPr>
              <a:buNone/>
            </a:pPr>
            <a:endParaRPr lang="de-DE"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a:solidFill>
                  <a:schemeClr val="accent1">
                    <a:lumMod val="75000"/>
                  </a:schemeClr>
                </a:solidFill>
                <a:latin typeface="Arial Rounded MT Bold" panose="020F0704030504030204" pitchFamily="34" charset="0"/>
              </a:rPr>
              <a:t>man </a:t>
            </a:r>
            <a:r>
              <a:rPr lang="de-DE" dirty="0">
                <a:solidFill>
                  <a:schemeClr val="accent1">
                    <a:lumMod val="75000"/>
                  </a:schemeClr>
                </a:solidFill>
                <a:latin typeface="Arial Rounded MT Bold" panose="020F0704030504030204" pitchFamily="34" charset="0"/>
              </a:rPr>
              <a:t>überlegen sich ein </a:t>
            </a:r>
            <a:r>
              <a:rPr lang="de-DE" b="1" dirty="0">
                <a:solidFill>
                  <a:schemeClr val="accent1">
                    <a:lumMod val="75000"/>
                  </a:schemeClr>
                </a:solidFill>
                <a:latin typeface="Arial Rounded MT Bold" panose="020F0704030504030204" pitchFamily="34" charset="0"/>
              </a:rPr>
              <a:t>ZIEL</a:t>
            </a:r>
            <a:r>
              <a:rPr lang="de-DE">
                <a:solidFill>
                  <a:schemeClr val="accent1">
                    <a:lumMod val="75000"/>
                  </a:schemeClr>
                </a:solidFill>
                <a:latin typeface="Arial Rounded MT Bold" panose="020F0704030504030204" pitchFamily="34" charset="0"/>
              </a:rPr>
              <a:t>, </a:t>
            </a:r>
          </a:p>
          <a:p>
            <a:pPr>
              <a:buFont typeface="Wingdings" panose="05000000000000000000" pitchFamily="2" charset="2"/>
              <a:buChar char="Ø"/>
            </a:pPr>
            <a:r>
              <a:rPr lang="de-DE">
                <a:solidFill>
                  <a:schemeClr val="accent1">
                    <a:lumMod val="75000"/>
                  </a:schemeClr>
                </a:solidFill>
                <a:latin typeface="Arial Rounded MT Bold" panose="020F0704030504030204" pitchFamily="34" charset="0"/>
              </a:rPr>
              <a:t>man </a:t>
            </a:r>
            <a:r>
              <a:rPr lang="de-DE" b="1">
                <a:solidFill>
                  <a:schemeClr val="accent1">
                    <a:lumMod val="75000"/>
                  </a:schemeClr>
                </a:solidFill>
                <a:latin typeface="Arial Rounded MT Bold" panose="020F0704030504030204" pitchFamily="34" charset="0"/>
              </a:rPr>
              <a:t>plant DETAILS (</a:t>
            </a:r>
            <a:r>
              <a:rPr lang="de-DE">
                <a:solidFill>
                  <a:schemeClr val="accent1">
                    <a:lumMod val="75000"/>
                  </a:schemeClr>
                </a:solidFill>
                <a:latin typeface="Arial Rounded MT Bold" panose="020F0704030504030204" pitchFamily="34" charset="0"/>
              </a:rPr>
              <a:t>die </a:t>
            </a:r>
            <a:r>
              <a:rPr lang="de-DE" dirty="0">
                <a:solidFill>
                  <a:schemeClr val="accent1">
                    <a:lumMod val="75000"/>
                  </a:schemeClr>
                </a:solidFill>
                <a:latin typeface="Arial Rounded MT Bold" panose="020F0704030504030204" pitchFamily="34" charset="0"/>
              </a:rPr>
              <a:t>Anreise, den Aufenthalt, die Rückreise, den Termin, </a:t>
            </a:r>
            <a:r>
              <a:rPr lang="de-DE">
                <a:solidFill>
                  <a:schemeClr val="accent1">
                    <a:lumMod val="75000"/>
                  </a:schemeClr>
                </a:solidFill>
                <a:latin typeface="Arial Rounded MT Bold" panose="020F0704030504030204" pitchFamily="34" charset="0"/>
              </a:rPr>
              <a:t>die Unterkunft)</a:t>
            </a:r>
            <a:endParaRPr lang="de-DE"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a:solidFill>
                  <a:schemeClr val="accent1">
                    <a:lumMod val="75000"/>
                  </a:schemeClr>
                </a:solidFill>
                <a:latin typeface="Arial Rounded MT Bold" panose="020F0704030504030204" pitchFamily="34" charset="0"/>
              </a:rPr>
              <a:t>man </a:t>
            </a:r>
            <a:r>
              <a:rPr lang="de-DE" dirty="0">
                <a:solidFill>
                  <a:schemeClr val="accent1">
                    <a:lumMod val="75000"/>
                  </a:schemeClr>
                </a:solidFill>
                <a:latin typeface="Arial Rounded MT Bold" panose="020F0704030504030204" pitchFamily="34" charset="0"/>
              </a:rPr>
              <a:t>beginnt mit der </a:t>
            </a:r>
            <a:r>
              <a:rPr lang="de-DE" b="1" dirty="0">
                <a:solidFill>
                  <a:schemeClr val="accent1">
                    <a:lumMod val="75000"/>
                  </a:schemeClr>
                </a:solidFill>
                <a:latin typeface="Arial Rounded MT Bold" panose="020F0704030504030204" pitchFamily="34" charset="0"/>
              </a:rPr>
              <a:t>VORBEREITUNG</a:t>
            </a:r>
            <a:r>
              <a:rPr lang="de-DE" dirty="0">
                <a:solidFill>
                  <a:schemeClr val="accent1">
                    <a:lumMod val="75000"/>
                  </a:schemeClr>
                </a:solidFill>
                <a:latin typeface="Arial Rounded MT Bold" panose="020F0704030504030204" pitchFamily="34" charset="0"/>
              </a:rPr>
              <a:t>, </a:t>
            </a:r>
            <a:r>
              <a:rPr lang="de-DE">
                <a:solidFill>
                  <a:schemeClr val="accent1">
                    <a:lumMod val="75000"/>
                  </a:schemeClr>
                </a:solidFill>
                <a:latin typeface="Arial Rounded MT Bold" panose="020F0704030504030204" pitchFamily="34" charset="0"/>
              </a:rPr>
              <a:t>indem die Informationen zusammengestellt werden. </a:t>
            </a:r>
            <a:endParaRPr lang="de-DE" dirty="0">
              <a:solidFill>
                <a:schemeClr val="accent1">
                  <a:lumMod val="75000"/>
                </a:schemeClr>
              </a:solidFill>
              <a:latin typeface="Arial Rounded MT Bold" panose="020F0704030504030204" pitchFamily="34" charset="0"/>
            </a:endParaRPr>
          </a:p>
        </p:txBody>
      </p:sp>
      <p:pic>
        <p:nvPicPr>
          <p:cNvPr id="4" name="Grafik 3">
            <a:extLst>
              <a:ext uri="{FF2B5EF4-FFF2-40B4-BE49-F238E27FC236}">
                <a16:creationId xmlns:a16="http://schemas.microsoft.com/office/drawing/2014/main" id="{3F6FAF24-E63C-16C0-38F8-28B01DECB7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A3539352-BAE4-99E2-E464-DBDB1B4633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9C1032E8-83DD-D783-AC5C-693C2DC555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chemeClr val="accent1">
                    <a:lumMod val="75000"/>
                  </a:schemeClr>
                </a:solidFill>
                <a:latin typeface="Arial Rounded MT Bold" panose="020F0704030504030204" pitchFamily="34" charset="0"/>
              </a:rPr>
              <a:t>Die Reise beginnt…</a:t>
            </a:r>
          </a:p>
        </p:txBody>
      </p:sp>
      <p:sp>
        <p:nvSpPr>
          <p:cNvPr id="3" name="Inhaltsplatzhalter 2"/>
          <p:cNvSpPr>
            <a:spLocks noGrp="1"/>
          </p:cNvSpPr>
          <p:nvPr>
            <p:ph idx="1"/>
          </p:nvPr>
        </p:nvSpPr>
        <p:spPr>
          <a:xfrm>
            <a:off x="323528" y="1628800"/>
            <a:ext cx="8820472" cy="4525963"/>
          </a:xfrm>
        </p:spPr>
        <p:txBody>
          <a:bodyPr>
            <a:normAutofit fontScale="85000" lnSpcReduction="10000"/>
          </a:bodyPr>
          <a:lstStyle/>
          <a:p>
            <a:pPr>
              <a:buNone/>
            </a:pPr>
            <a:r>
              <a:rPr lang="de-DE" dirty="0">
                <a:solidFill>
                  <a:schemeClr val="accent1">
                    <a:lumMod val="75000"/>
                  </a:schemeClr>
                </a:solidFill>
                <a:latin typeface="Arial Rounded MT Bold" panose="020F0704030504030204" pitchFamily="34" charset="0"/>
              </a:rPr>
              <a:t>Wenn </a:t>
            </a:r>
            <a:r>
              <a:rPr lang="de-DE">
                <a:solidFill>
                  <a:schemeClr val="accent1">
                    <a:lumMod val="75000"/>
                  </a:schemeClr>
                </a:solidFill>
                <a:latin typeface="Arial Rounded MT Bold" panose="020F0704030504030204" pitchFamily="34" charset="0"/>
              </a:rPr>
              <a:t>die Reise dann </a:t>
            </a:r>
            <a:r>
              <a:rPr lang="de-DE" dirty="0">
                <a:solidFill>
                  <a:schemeClr val="accent1">
                    <a:lumMod val="75000"/>
                  </a:schemeClr>
                </a:solidFill>
                <a:latin typeface="Arial Rounded MT Bold" panose="020F0704030504030204" pitchFamily="34" charset="0"/>
              </a:rPr>
              <a:t>tatsächlich beginnt</a:t>
            </a:r>
            <a:r>
              <a:rPr lang="de-DE">
                <a:solidFill>
                  <a:schemeClr val="accent1">
                    <a:lumMod val="75000"/>
                  </a:schemeClr>
                </a:solidFill>
                <a:latin typeface="Arial Rounded MT Bold" panose="020F0704030504030204" pitchFamily="34" charset="0"/>
              </a:rPr>
              <a:t>, ist man </a:t>
            </a:r>
          </a:p>
          <a:p>
            <a:pPr>
              <a:buNone/>
            </a:pPr>
            <a:r>
              <a:rPr lang="de-DE">
                <a:solidFill>
                  <a:schemeClr val="accent1">
                    <a:lumMod val="75000"/>
                  </a:schemeClr>
                </a:solidFill>
                <a:latin typeface="Arial Rounded MT Bold" panose="020F0704030504030204" pitchFamily="34" charset="0"/>
              </a:rPr>
              <a:t>ganz </a:t>
            </a:r>
            <a:r>
              <a:rPr lang="de-DE" dirty="0">
                <a:solidFill>
                  <a:schemeClr val="accent1">
                    <a:lumMod val="75000"/>
                  </a:schemeClr>
                </a:solidFill>
                <a:latin typeface="Arial Rounded MT Bold" panose="020F0704030504030204" pitchFamily="34" charset="0"/>
              </a:rPr>
              <a:t>schnell „mitten drin“. </a:t>
            </a:r>
          </a:p>
          <a:p>
            <a:pPr>
              <a:buNone/>
            </a:pPr>
            <a:r>
              <a:rPr lang="de-DE" dirty="0">
                <a:solidFill>
                  <a:schemeClr val="accent1">
                    <a:lumMod val="75000"/>
                  </a:schemeClr>
                </a:solidFill>
                <a:latin typeface="Arial Rounded MT Bold" panose="020F0704030504030204" pitchFamily="34" charset="0"/>
              </a:rPr>
              <a:t>Die Tage reihen sich einer an den anderen und es </a:t>
            </a:r>
          </a:p>
          <a:p>
            <a:pPr>
              <a:buNone/>
            </a:pPr>
            <a:r>
              <a:rPr lang="de-DE" dirty="0">
                <a:solidFill>
                  <a:schemeClr val="accent1">
                    <a:lumMod val="75000"/>
                  </a:schemeClr>
                </a:solidFill>
                <a:latin typeface="Arial Rounded MT Bold" panose="020F0704030504030204" pitchFamily="34" charset="0"/>
              </a:rPr>
              <a:t>zeigt sich, </a:t>
            </a:r>
            <a:r>
              <a:rPr lang="de-DE">
                <a:solidFill>
                  <a:schemeClr val="accent1">
                    <a:lumMod val="75000"/>
                  </a:schemeClr>
                </a:solidFill>
                <a:latin typeface="Arial Rounded MT Bold" panose="020F0704030504030204" pitchFamily="34" charset="0"/>
              </a:rPr>
              <a:t>ob man</a:t>
            </a:r>
          </a:p>
          <a:p>
            <a:pPr>
              <a:buNone/>
            </a:pPr>
            <a:endParaRPr lang="de-DE" dirty="0">
              <a:solidFill>
                <a:schemeClr val="accent1">
                  <a:lumMod val="75000"/>
                </a:schemeClr>
              </a:solidFill>
              <a:latin typeface="Arial Rounded MT Bold" panose="020F0704030504030204" pitchFamily="34" charset="0"/>
            </a:endParaRPr>
          </a:p>
          <a:p>
            <a:pPr>
              <a:lnSpc>
                <a:spcPct val="120000"/>
              </a:lnSpc>
              <a:buFont typeface="Wingdings" panose="05000000000000000000" pitchFamily="2" charset="2"/>
              <a:buChar char="Ø"/>
            </a:pPr>
            <a:r>
              <a:rPr lang="de-DE" dirty="0">
                <a:solidFill>
                  <a:schemeClr val="accent1">
                    <a:lumMod val="75000"/>
                  </a:schemeClr>
                </a:solidFill>
                <a:latin typeface="Arial Rounded MT Bold" panose="020F0704030504030204" pitchFamily="34" charset="0"/>
              </a:rPr>
              <a:t>„reisetauglich</a:t>
            </a:r>
            <a:r>
              <a:rPr lang="de-DE">
                <a:solidFill>
                  <a:schemeClr val="accent1">
                    <a:lumMod val="75000"/>
                  </a:schemeClr>
                </a:solidFill>
                <a:latin typeface="Arial Rounded MT Bold" panose="020F0704030504030204" pitchFamily="34" charset="0"/>
              </a:rPr>
              <a:t>“ ist: läuft der </a:t>
            </a:r>
            <a:r>
              <a:rPr lang="de-DE" b="1">
                <a:solidFill>
                  <a:schemeClr val="accent1">
                    <a:lumMod val="75000"/>
                  </a:schemeClr>
                </a:solidFill>
                <a:latin typeface="Arial Rounded MT Bold" panose="020F0704030504030204" pitchFamily="34" charset="0"/>
              </a:rPr>
              <a:t>PROZESS</a:t>
            </a:r>
            <a:r>
              <a:rPr lang="de-DE">
                <a:solidFill>
                  <a:schemeClr val="accent1">
                    <a:lumMod val="75000"/>
                  </a:schemeClr>
                </a:solidFill>
                <a:latin typeface="Arial Rounded MT Bold" panose="020F0704030504030204" pitchFamily="34" charset="0"/>
              </a:rPr>
              <a:t> gut?</a:t>
            </a:r>
          </a:p>
          <a:p>
            <a:pPr>
              <a:lnSpc>
                <a:spcPct val="120000"/>
              </a:lnSpc>
              <a:buFont typeface="Wingdings" panose="05000000000000000000" pitchFamily="2" charset="2"/>
              <a:buChar char="Ø"/>
            </a:pPr>
            <a:r>
              <a:rPr lang="de-DE">
                <a:solidFill>
                  <a:schemeClr val="accent1">
                    <a:lumMod val="75000"/>
                  </a:schemeClr>
                </a:solidFill>
                <a:latin typeface="Arial Rounded MT Bold" panose="020F0704030504030204" pitchFamily="34" charset="0"/>
              </a:rPr>
              <a:t>„informiert“ ist: verfügt man über alle INFOS?</a:t>
            </a:r>
          </a:p>
          <a:p>
            <a:pPr>
              <a:lnSpc>
                <a:spcPct val="120000"/>
              </a:lnSpc>
              <a:buFont typeface="Wingdings" panose="05000000000000000000" pitchFamily="2" charset="2"/>
              <a:buChar char="Ø"/>
            </a:pPr>
            <a:r>
              <a:rPr lang="de-DE">
                <a:solidFill>
                  <a:schemeClr val="accent1">
                    <a:lumMod val="75000"/>
                  </a:schemeClr>
                </a:solidFill>
                <a:latin typeface="Arial Rounded MT Bold" panose="020F0704030504030204" pitchFamily="34" charset="0"/>
              </a:rPr>
              <a:t>„belastbar“ ist: gibt es einen PLAN B? </a:t>
            </a:r>
            <a:endParaRPr lang="de-DE" dirty="0">
              <a:solidFill>
                <a:schemeClr val="accent1">
                  <a:lumMod val="75000"/>
                </a:schemeClr>
              </a:solidFill>
              <a:latin typeface="Arial Rounded MT Bold" panose="020F0704030504030204" pitchFamily="34" charset="0"/>
            </a:endParaRPr>
          </a:p>
        </p:txBody>
      </p:sp>
      <p:pic>
        <p:nvPicPr>
          <p:cNvPr id="4" name="Grafik 3">
            <a:extLst>
              <a:ext uri="{FF2B5EF4-FFF2-40B4-BE49-F238E27FC236}">
                <a16:creationId xmlns:a16="http://schemas.microsoft.com/office/drawing/2014/main" id="{EF292B02-615F-EFE6-0501-87A8599AE8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5" name="Grafik 4">
            <a:extLst>
              <a:ext uri="{FF2B5EF4-FFF2-40B4-BE49-F238E27FC236}">
                <a16:creationId xmlns:a16="http://schemas.microsoft.com/office/drawing/2014/main" id="{4F35839B-C05E-D420-B682-318CF42216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DB018AA2-F231-2E90-AA68-C8402619E6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dirty="0">
                <a:solidFill>
                  <a:schemeClr val="accent1">
                    <a:lumMod val="75000"/>
                  </a:schemeClr>
                </a:solidFill>
                <a:latin typeface="Arial Rounded MT Bold" panose="020F0704030504030204" pitchFamily="34" charset="0"/>
              </a:rPr>
              <a:t>Am Ende der Reise fragt man sich,</a:t>
            </a:r>
            <a:br>
              <a:rPr lang="de-DE" sz="3600" dirty="0">
                <a:solidFill>
                  <a:schemeClr val="accent1">
                    <a:lumMod val="75000"/>
                  </a:schemeClr>
                </a:solidFill>
                <a:latin typeface="Arial Rounded MT Bold" panose="020F0704030504030204" pitchFamily="34" charset="0"/>
              </a:rPr>
            </a:br>
            <a:r>
              <a:rPr lang="de-DE" sz="3600">
                <a:solidFill>
                  <a:schemeClr val="accent1">
                    <a:lumMod val="75000"/>
                  </a:schemeClr>
                </a:solidFill>
                <a:latin typeface="Arial Rounded MT Bold" panose="020F0704030504030204" pitchFamily="34" charset="0"/>
              </a:rPr>
              <a:t>ob alles gut geklappt hat</a:t>
            </a:r>
            <a:r>
              <a:rPr lang="de-DE" sz="3600" dirty="0">
                <a:solidFill>
                  <a:schemeClr val="accent1">
                    <a:lumMod val="75000"/>
                  </a:schemeClr>
                </a:solidFill>
                <a:latin typeface="Arial Rounded MT Bold" panose="020F0704030504030204" pitchFamily="34" charset="0"/>
              </a:rPr>
              <a:t>? </a:t>
            </a:r>
          </a:p>
        </p:txBody>
      </p:sp>
      <p:sp>
        <p:nvSpPr>
          <p:cNvPr id="3" name="Inhaltsplatzhalter 2"/>
          <p:cNvSpPr>
            <a:spLocks noGrp="1"/>
          </p:cNvSpPr>
          <p:nvPr>
            <p:ph idx="1"/>
          </p:nvPr>
        </p:nvSpPr>
        <p:spPr>
          <a:xfrm>
            <a:off x="307557" y="1515106"/>
            <a:ext cx="8899267" cy="4525963"/>
          </a:xfrm>
        </p:spPr>
        <p:txBody>
          <a:bodyPr>
            <a:normAutofit/>
          </a:bodyPr>
          <a:lstStyle/>
          <a:p>
            <a:pPr>
              <a:buNone/>
            </a:pPr>
            <a:r>
              <a:rPr lang="de-DE" sz="2400" dirty="0">
                <a:solidFill>
                  <a:schemeClr val="accent1">
                    <a:lumMod val="75000"/>
                  </a:schemeClr>
                </a:solidFill>
                <a:latin typeface="Arial Rounded MT Bold" panose="020F0704030504030204" pitchFamily="34" charset="0"/>
              </a:rPr>
              <a:t>Wenn man wieder zu Hause ist, fragt man sich, ob </a:t>
            </a:r>
          </a:p>
          <a:p>
            <a:pPr>
              <a:buNone/>
            </a:pPr>
            <a:r>
              <a:rPr lang="de-DE" sz="2400">
                <a:solidFill>
                  <a:schemeClr val="accent1">
                    <a:lumMod val="75000"/>
                  </a:schemeClr>
                </a:solidFill>
                <a:latin typeface="Arial Rounded MT Bold" panose="020F0704030504030204" pitchFamily="34" charset="0"/>
              </a:rPr>
              <a:t>Alles gut geklappt hat, </a:t>
            </a:r>
            <a:r>
              <a:rPr lang="de-DE" sz="2400" dirty="0">
                <a:solidFill>
                  <a:schemeClr val="accent1">
                    <a:lumMod val="75000"/>
                  </a:schemeClr>
                </a:solidFill>
                <a:latin typeface="Arial Rounded MT Bold" panose="020F0704030504030204" pitchFamily="34" charset="0"/>
              </a:rPr>
              <a:t>ob das „Preis-Leistungs-</a:t>
            </a:r>
          </a:p>
          <a:p>
            <a:pPr>
              <a:buNone/>
            </a:pPr>
            <a:r>
              <a:rPr lang="de-DE" sz="2400" dirty="0">
                <a:solidFill>
                  <a:schemeClr val="accent1">
                    <a:lumMod val="75000"/>
                  </a:schemeClr>
                </a:solidFill>
                <a:latin typeface="Arial Rounded MT Bold" panose="020F0704030504030204" pitchFamily="34" charset="0"/>
              </a:rPr>
              <a:t>Verhältnis“ gestimmt hat. Was man beim </a:t>
            </a:r>
          </a:p>
          <a:p>
            <a:pPr>
              <a:buNone/>
            </a:pPr>
            <a:r>
              <a:rPr lang="de-DE" sz="2400" dirty="0">
                <a:solidFill>
                  <a:schemeClr val="accent1">
                    <a:lumMod val="75000"/>
                  </a:schemeClr>
                </a:solidFill>
                <a:latin typeface="Arial Rounded MT Bold" panose="020F0704030504030204" pitchFamily="34" charset="0"/>
              </a:rPr>
              <a:t>nächsten Mal vielleicht besser machen könnten</a:t>
            </a:r>
            <a:r>
              <a:rPr lang="de-DE" sz="2400">
                <a:solidFill>
                  <a:schemeClr val="accent1">
                    <a:lumMod val="75000"/>
                  </a:schemeClr>
                </a:solidFill>
                <a:latin typeface="Arial Rounded MT Bold" panose="020F0704030504030204" pitchFamily="34" charset="0"/>
              </a:rPr>
              <a:t>? </a:t>
            </a:r>
          </a:p>
          <a:p>
            <a:pPr>
              <a:buNone/>
            </a:pPr>
            <a:endParaRPr lang="de-DE" sz="2400"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sz="2400">
                <a:solidFill>
                  <a:schemeClr val="accent1">
                    <a:lumMod val="75000"/>
                  </a:schemeClr>
                </a:solidFill>
                <a:latin typeface="Arial Rounded MT Bold" panose="020F0704030504030204" pitchFamily="34" charset="0"/>
              </a:rPr>
              <a:t>man</a:t>
            </a:r>
            <a:r>
              <a:rPr lang="de-DE" sz="2400" b="1">
                <a:solidFill>
                  <a:schemeClr val="accent1">
                    <a:lumMod val="75000"/>
                  </a:schemeClr>
                </a:solidFill>
                <a:latin typeface="Arial Rounded MT Bold" panose="020F0704030504030204" pitchFamily="34" charset="0"/>
              </a:rPr>
              <a:t> REFLEKTIERT</a:t>
            </a:r>
          </a:p>
          <a:p>
            <a:pPr>
              <a:buFont typeface="Wingdings" panose="05000000000000000000" pitchFamily="2" charset="2"/>
              <a:buChar char="Ø"/>
            </a:pPr>
            <a:r>
              <a:rPr lang="de-DE" sz="2400" b="1">
                <a:solidFill>
                  <a:schemeClr val="accent1">
                    <a:lumMod val="75000"/>
                  </a:schemeClr>
                </a:solidFill>
                <a:latin typeface="Arial Rounded MT Bold" panose="020F0704030504030204" pitchFamily="34" charset="0"/>
              </a:rPr>
              <a:t>man PRÜFT</a:t>
            </a:r>
            <a:endParaRPr lang="de-DE" sz="2400" b="1"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sz="2400">
                <a:solidFill>
                  <a:schemeClr val="accent1">
                    <a:lumMod val="75000"/>
                  </a:schemeClr>
                </a:solidFill>
                <a:latin typeface="Arial Rounded MT Bold" panose="020F0704030504030204" pitchFamily="34" charset="0"/>
              </a:rPr>
              <a:t>man </a:t>
            </a:r>
            <a:r>
              <a:rPr lang="de-DE" sz="2400" b="1">
                <a:solidFill>
                  <a:schemeClr val="accent1">
                    <a:lumMod val="75000"/>
                  </a:schemeClr>
                </a:solidFill>
                <a:latin typeface="Arial Rounded MT Bold" panose="020F0704030504030204" pitchFamily="34" charset="0"/>
              </a:rPr>
              <a:t>BEWERTET</a:t>
            </a:r>
          </a:p>
          <a:p>
            <a:pPr marL="0" indent="0">
              <a:buNone/>
            </a:pPr>
            <a:endParaRPr lang="de-DE" sz="2400" b="1">
              <a:solidFill>
                <a:schemeClr val="accent1">
                  <a:lumMod val="75000"/>
                </a:schemeClr>
              </a:solidFill>
              <a:latin typeface="Arial Rounded MT Bold" panose="020F0704030504030204" pitchFamily="34" charset="0"/>
            </a:endParaRPr>
          </a:p>
          <a:p>
            <a:pPr marL="0" indent="0">
              <a:buNone/>
            </a:pPr>
            <a:r>
              <a:rPr lang="de-DE" sz="2400" b="1">
                <a:solidFill>
                  <a:schemeClr val="accent1">
                    <a:lumMod val="75000"/>
                  </a:schemeClr>
                </a:solidFill>
                <a:latin typeface="Arial Rounded MT Bold" panose="020F0704030504030204" pitchFamily="34" charset="0"/>
              </a:rPr>
              <a:t>ZUSTIMMUNG, VERÄNDERUNG</a:t>
            </a:r>
            <a:r>
              <a:rPr lang="de-DE" sz="2400">
                <a:solidFill>
                  <a:schemeClr val="accent1">
                    <a:lumMod val="75000"/>
                  </a:schemeClr>
                </a:solidFill>
                <a:latin typeface="Arial Rounded MT Bold" panose="020F0704030504030204" pitchFamily="34" charset="0"/>
              </a:rPr>
              <a:t> oder VERBESSERUNG…</a:t>
            </a:r>
            <a:endParaRPr lang="de-DE" sz="2000" dirty="0">
              <a:solidFill>
                <a:schemeClr val="accent1">
                  <a:lumMod val="75000"/>
                </a:schemeClr>
              </a:solidFill>
              <a:latin typeface="Arial Rounded MT Bold" panose="020F0704030504030204" pitchFamily="34" charset="0"/>
            </a:endParaRPr>
          </a:p>
        </p:txBody>
      </p:sp>
      <p:pic>
        <p:nvPicPr>
          <p:cNvPr id="4" name="Grafik 3">
            <a:extLst>
              <a:ext uri="{FF2B5EF4-FFF2-40B4-BE49-F238E27FC236}">
                <a16:creationId xmlns:a16="http://schemas.microsoft.com/office/drawing/2014/main" id="{DAB28B37-C587-D967-0560-EBDF31D2557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5" name="Grafik 4">
            <a:extLst>
              <a:ext uri="{FF2B5EF4-FFF2-40B4-BE49-F238E27FC236}">
                <a16:creationId xmlns:a16="http://schemas.microsoft.com/office/drawing/2014/main" id="{13686427-7DC4-D5F5-4E1B-55128D1AAC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6" name="Grafik 5">
            <a:extLst>
              <a:ext uri="{FF2B5EF4-FFF2-40B4-BE49-F238E27FC236}">
                <a16:creationId xmlns:a16="http://schemas.microsoft.com/office/drawing/2014/main" id="{38A3BD45-D036-2A6B-5632-8CB83C6219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 </a:t>
            </a:r>
            <a:r>
              <a:rPr lang="de-DE" sz="3600" dirty="0">
                <a:solidFill>
                  <a:schemeClr val="accent1">
                    <a:lumMod val="75000"/>
                  </a:schemeClr>
                </a:solidFill>
                <a:latin typeface="Arial Rounded MT Bold" panose="020F0704030504030204" pitchFamily="34" charset="0"/>
              </a:rPr>
              <a:t>Der </a:t>
            </a:r>
            <a:r>
              <a:rPr lang="de-DE" sz="3600" dirty="0" err="1">
                <a:solidFill>
                  <a:schemeClr val="accent3">
                    <a:lumMod val="75000"/>
                  </a:schemeClr>
                </a:solidFill>
                <a:latin typeface="Arial Rounded MT Bold" panose="020F0704030504030204" pitchFamily="34" charset="0"/>
              </a:rPr>
              <a:t>LERN</a:t>
            </a:r>
            <a:r>
              <a:rPr lang="de-DE" sz="3600" dirty="0" err="1">
                <a:solidFill>
                  <a:schemeClr val="accent1">
                    <a:lumMod val="75000"/>
                  </a:schemeClr>
                </a:solidFill>
                <a:latin typeface="Arial Rounded MT Bold" panose="020F0704030504030204" pitchFamily="34" charset="0"/>
              </a:rPr>
              <a:t>weg</a:t>
            </a:r>
            <a:r>
              <a:rPr lang="de-DE" sz="3600" dirty="0">
                <a:solidFill>
                  <a:schemeClr val="accent1">
                    <a:lumMod val="75000"/>
                  </a:schemeClr>
                </a:solidFill>
                <a:latin typeface="Arial Rounded MT Bold" panose="020F0704030504030204" pitchFamily="34" charset="0"/>
              </a:rPr>
              <a:t> muss geplant werden!</a:t>
            </a:r>
            <a:endParaRPr lang="de-DE" dirty="0">
              <a:solidFill>
                <a:schemeClr val="accent1">
                  <a:lumMod val="75000"/>
                </a:schemeClr>
              </a:solidFill>
              <a:latin typeface="Arial Rounded MT Bold" panose="020F0704030504030204" pitchFamily="34" charset="0"/>
            </a:endParaRPr>
          </a:p>
        </p:txBody>
      </p:sp>
      <p:pic>
        <p:nvPicPr>
          <p:cNvPr id="2050" name="Picture 2" descr="C:\Users\Ulrike\AppData\Local\Microsoft\Windows\Temporary Internet Files\Content.IE5\OAMPXLLX\MC900412570[1].wmf"/>
          <p:cNvPicPr>
            <a:picLocks noChangeAspect="1" noChangeArrowheads="1"/>
          </p:cNvPicPr>
          <p:nvPr/>
        </p:nvPicPr>
        <p:blipFill>
          <a:blip r:embed="rId2" cstate="print"/>
          <a:srcRect/>
          <a:stretch>
            <a:fillRect/>
          </a:stretch>
        </p:blipFill>
        <p:spPr bwMode="auto">
          <a:xfrm>
            <a:off x="2123728" y="1247946"/>
            <a:ext cx="4286792" cy="4965564"/>
          </a:xfrm>
          <a:prstGeom prst="rect">
            <a:avLst/>
          </a:prstGeom>
          <a:noFill/>
        </p:spPr>
      </p:pic>
      <p:sp>
        <p:nvSpPr>
          <p:cNvPr id="4" name="Textfeld 3"/>
          <p:cNvSpPr txBox="1"/>
          <p:nvPr/>
        </p:nvSpPr>
        <p:spPr>
          <a:xfrm>
            <a:off x="3610087" y="5425388"/>
            <a:ext cx="2160240" cy="369332"/>
          </a:xfrm>
          <a:prstGeom prst="rect">
            <a:avLst/>
          </a:prstGeom>
          <a:noFill/>
        </p:spPr>
        <p:txBody>
          <a:bodyPr wrap="square" rtlCol="0">
            <a:spAutoFit/>
          </a:bodyPr>
          <a:lstStyle/>
          <a:p>
            <a:r>
              <a:rPr lang="de-DE" dirty="0"/>
              <a:t>1. Planungsschritte</a:t>
            </a:r>
          </a:p>
        </p:txBody>
      </p:sp>
      <p:sp>
        <p:nvSpPr>
          <p:cNvPr id="5" name="Textfeld 4"/>
          <p:cNvSpPr txBox="1"/>
          <p:nvPr/>
        </p:nvSpPr>
        <p:spPr>
          <a:xfrm>
            <a:off x="4366973" y="4509120"/>
            <a:ext cx="1944216" cy="369332"/>
          </a:xfrm>
          <a:prstGeom prst="rect">
            <a:avLst/>
          </a:prstGeom>
          <a:noFill/>
        </p:spPr>
        <p:txBody>
          <a:bodyPr wrap="square" rtlCol="0">
            <a:spAutoFit/>
          </a:bodyPr>
          <a:lstStyle/>
          <a:p>
            <a:r>
              <a:rPr lang="de-DE" dirty="0"/>
              <a:t>2. Motivation</a:t>
            </a:r>
          </a:p>
        </p:txBody>
      </p:sp>
      <p:sp>
        <p:nvSpPr>
          <p:cNvPr id="6" name="Textfeld 5"/>
          <p:cNvSpPr txBox="1"/>
          <p:nvPr/>
        </p:nvSpPr>
        <p:spPr>
          <a:xfrm>
            <a:off x="5203228" y="3628424"/>
            <a:ext cx="2016224" cy="369332"/>
          </a:xfrm>
          <a:prstGeom prst="rect">
            <a:avLst/>
          </a:prstGeom>
          <a:noFill/>
        </p:spPr>
        <p:txBody>
          <a:bodyPr wrap="square" rtlCol="0">
            <a:spAutoFit/>
          </a:bodyPr>
          <a:lstStyle/>
          <a:p>
            <a:r>
              <a:rPr lang="de-DE" dirty="0"/>
              <a:t>3. Selbstkontrolle</a:t>
            </a:r>
          </a:p>
        </p:txBody>
      </p:sp>
      <p:sp>
        <p:nvSpPr>
          <p:cNvPr id="7" name="Textfeld 6"/>
          <p:cNvSpPr txBox="1"/>
          <p:nvPr/>
        </p:nvSpPr>
        <p:spPr>
          <a:xfrm>
            <a:off x="5770327" y="2756878"/>
            <a:ext cx="2088232" cy="369332"/>
          </a:xfrm>
          <a:prstGeom prst="rect">
            <a:avLst/>
          </a:prstGeom>
          <a:noFill/>
        </p:spPr>
        <p:txBody>
          <a:bodyPr wrap="square" rtlCol="0">
            <a:spAutoFit/>
          </a:bodyPr>
          <a:lstStyle/>
          <a:p>
            <a:r>
              <a:rPr lang="de-DE" dirty="0"/>
              <a:t>4. Zeitmanagement </a:t>
            </a:r>
          </a:p>
        </p:txBody>
      </p:sp>
      <p:sp>
        <p:nvSpPr>
          <p:cNvPr id="8" name="Textfeld 7"/>
          <p:cNvSpPr txBox="1"/>
          <p:nvPr/>
        </p:nvSpPr>
        <p:spPr>
          <a:xfrm>
            <a:off x="6276528" y="2056438"/>
            <a:ext cx="1872208" cy="369332"/>
          </a:xfrm>
          <a:prstGeom prst="rect">
            <a:avLst/>
          </a:prstGeom>
          <a:noFill/>
        </p:spPr>
        <p:txBody>
          <a:bodyPr wrap="square" rtlCol="0">
            <a:spAutoFit/>
          </a:bodyPr>
          <a:lstStyle/>
          <a:p>
            <a:r>
              <a:rPr lang="de-DE" dirty="0"/>
              <a:t>5. Lernstrategien</a:t>
            </a:r>
          </a:p>
        </p:txBody>
      </p:sp>
      <p:pic>
        <p:nvPicPr>
          <p:cNvPr id="3" name="Grafik 2">
            <a:extLst>
              <a:ext uri="{FF2B5EF4-FFF2-40B4-BE49-F238E27FC236}">
                <a16:creationId xmlns:a16="http://schemas.microsoft.com/office/drawing/2014/main" id="{3B33BFBD-F21F-49FC-82F9-E2E26090F7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9" name="Grafik 8">
            <a:extLst>
              <a:ext uri="{FF2B5EF4-FFF2-40B4-BE49-F238E27FC236}">
                <a16:creationId xmlns:a16="http://schemas.microsoft.com/office/drawing/2014/main" id="{F8405DCA-E578-A2FB-6B87-4833D7FE8D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10" name="Grafik 9">
            <a:extLst>
              <a:ext uri="{FF2B5EF4-FFF2-40B4-BE49-F238E27FC236}">
                <a16:creationId xmlns:a16="http://schemas.microsoft.com/office/drawing/2014/main" id="{ADB5B202-DCD0-2634-42B0-AF00CDC1FB6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dirty="0">
                <a:solidFill>
                  <a:schemeClr val="accent1">
                    <a:lumMod val="75000"/>
                  </a:schemeClr>
                </a:solidFill>
                <a:latin typeface="Arial Rounded MT Bold" panose="020F0704030504030204" pitchFamily="34" charset="0"/>
              </a:rPr>
              <a:t>1. Planungsschritte</a:t>
            </a:r>
          </a:p>
        </p:txBody>
      </p:sp>
      <p:sp>
        <p:nvSpPr>
          <p:cNvPr id="5" name="Inhaltsplatzhalter 4"/>
          <p:cNvSpPr>
            <a:spLocks noGrp="1"/>
          </p:cNvSpPr>
          <p:nvPr>
            <p:ph idx="1"/>
          </p:nvPr>
        </p:nvSpPr>
        <p:spPr/>
        <p:txBody>
          <a:bodyPr/>
          <a:lstStyle/>
          <a:p>
            <a:pPr>
              <a:buNone/>
            </a:pPr>
            <a:r>
              <a:rPr lang="de-DE" dirty="0">
                <a:latin typeface="Arial Rounded MT Bold" panose="020F0704030504030204" pitchFamily="34" charset="0"/>
              </a:rPr>
              <a:t>Genau wie für die Reise </a:t>
            </a:r>
            <a:r>
              <a:rPr lang="de-DE">
                <a:latin typeface="Arial Rounded MT Bold" panose="020F0704030504030204" pitchFamily="34" charset="0"/>
              </a:rPr>
              <a:t>muss man auch </a:t>
            </a:r>
          </a:p>
          <a:p>
            <a:pPr>
              <a:buNone/>
            </a:pPr>
            <a:r>
              <a:rPr lang="de-DE">
                <a:latin typeface="Arial Rounded MT Bold" panose="020F0704030504030204" pitchFamily="34" charset="0"/>
              </a:rPr>
              <a:t>für das Lernen die Schritte </a:t>
            </a:r>
            <a:r>
              <a:rPr lang="de-DE" b="1">
                <a:solidFill>
                  <a:schemeClr val="accent1">
                    <a:lumMod val="75000"/>
                  </a:schemeClr>
                </a:solidFill>
                <a:latin typeface="Arial Rounded MT Bold" panose="020F0704030504030204" pitchFamily="34" charset="0"/>
              </a:rPr>
              <a:t>PLANEN</a:t>
            </a:r>
            <a:r>
              <a:rPr lang="de-DE" dirty="0">
                <a:solidFill>
                  <a:schemeClr val="accent1">
                    <a:lumMod val="75000"/>
                  </a:schemeClr>
                </a:solidFill>
                <a:latin typeface="Arial Rounded MT Bold" panose="020F0704030504030204" pitchFamily="34" charset="0"/>
              </a:rPr>
              <a:t>:</a:t>
            </a:r>
          </a:p>
          <a:p>
            <a:pPr>
              <a:buNone/>
            </a:pPr>
            <a:endParaRPr lang="de-DE" dirty="0">
              <a:solidFill>
                <a:schemeClr val="accent1">
                  <a:lumMod val="75000"/>
                </a:schemeClr>
              </a:solidFill>
              <a:latin typeface="Arial Rounded MT Bold" panose="020F0704030504030204" pitchFamily="34" charset="0"/>
            </a:endParaRPr>
          </a:p>
          <a:p>
            <a:pPr>
              <a:buFont typeface="Wingdings" panose="05000000000000000000" pitchFamily="2" charset="2"/>
              <a:buChar char="Ø"/>
            </a:pPr>
            <a:r>
              <a:rPr lang="de-DE" b="1" dirty="0">
                <a:solidFill>
                  <a:schemeClr val="accent1">
                    <a:lumMod val="75000"/>
                  </a:schemeClr>
                </a:solidFill>
                <a:latin typeface="Arial Rounded MT Bold" panose="020F0704030504030204" pitchFamily="34" charset="0"/>
              </a:rPr>
              <a:t>ZIELE</a:t>
            </a:r>
          </a:p>
          <a:p>
            <a:pPr>
              <a:buFont typeface="Wingdings" panose="05000000000000000000" pitchFamily="2" charset="2"/>
              <a:buChar char="Ø"/>
            </a:pPr>
            <a:r>
              <a:rPr lang="de-DE" b="1" dirty="0">
                <a:solidFill>
                  <a:schemeClr val="accent1">
                    <a:lumMod val="75000"/>
                  </a:schemeClr>
                </a:solidFill>
                <a:latin typeface="Arial Rounded MT Bold" panose="020F0704030504030204" pitchFamily="34" charset="0"/>
              </a:rPr>
              <a:t>VORAUSSETZUNGEN</a:t>
            </a:r>
          </a:p>
          <a:p>
            <a:pPr>
              <a:buFont typeface="Wingdings" panose="05000000000000000000" pitchFamily="2" charset="2"/>
              <a:buChar char="Ø"/>
            </a:pPr>
            <a:r>
              <a:rPr lang="de-DE" b="1" dirty="0">
                <a:solidFill>
                  <a:schemeClr val="accent1">
                    <a:lumMod val="75000"/>
                  </a:schemeClr>
                </a:solidFill>
                <a:latin typeface="Arial Rounded MT Bold" panose="020F0704030504030204" pitchFamily="34" charset="0"/>
              </a:rPr>
              <a:t>VORBEREITUNGSSCHRITTE</a:t>
            </a:r>
          </a:p>
        </p:txBody>
      </p:sp>
      <p:pic>
        <p:nvPicPr>
          <p:cNvPr id="2" name="Grafik 1">
            <a:extLst>
              <a:ext uri="{FF2B5EF4-FFF2-40B4-BE49-F238E27FC236}">
                <a16:creationId xmlns:a16="http://schemas.microsoft.com/office/drawing/2014/main" id="{495DB1FD-ED94-E7B9-1F8B-64EEF31C42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3" name="Grafik 2">
            <a:extLst>
              <a:ext uri="{FF2B5EF4-FFF2-40B4-BE49-F238E27FC236}">
                <a16:creationId xmlns:a16="http://schemas.microsoft.com/office/drawing/2014/main" id="{A5D46D30-A602-4459-1429-4D39A82141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6" name="Grafik 5">
            <a:extLst>
              <a:ext uri="{FF2B5EF4-FFF2-40B4-BE49-F238E27FC236}">
                <a16:creationId xmlns:a16="http://schemas.microsoft.com/office/drawing/2014/main" id="{F3370D20-F62C-8304-CC17-B922D5B8D8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solidFill>
                  <a:schemeClr val="accent1">
                    <a:lumMod val="75000"/>
                  </a:schemeClr>
                </a:solidFill>
                <a:latin typeface="Arial Rounded MT Bold" panose="020F0704030504030204" pitchFamily="34" charset="0"/>
              </a:rPr>
              <a:t>2. Die Motivation muss stimmen! </a:t>
            </a:r>
          </a:p>
        </p:txBody>
      </p:sp>
      <p:pic>
        <p:nvPicPr>
          <p:cNvPr id="3075" name="Picture 3" descr="C:\Users\Ulrike\AppData\Local\Microsoft\Windows\Temporary Internet Files\Content.IE5\4L6DDFMD\MC900078806[1].wmf"/>
          <p:cNvPicPr>
            <a:picLocks noChangeAspect="1" noChangeArrowheads="1"/>
          </p:cNvPicPr>
          <p:nvPr/>
        </p:nvPicPr>
        <p:blipFill>
          <a:blip r:embed="rId2" cstate="print"/>
          <a:srcRect/>
          <a:stretch>
            <a:fillRect/>
          </a:stretch>
        </p:blipFill>
        <p:spPr bwMode="auto">
          <a:xfrm>
            <a:off x="1871702" y="1622092"/>
            <a:ext cx="3708410" cy="3790819"/>
          </a:xfrm>
          <a:prstGeom prst="rect">
            <a:avLst/>
          </a:prstGeom>
          <a:noFill/>
        </p:spPr>
      </p:pic>
      <p:sp>
        <p:nvSpPr>
          <p:cNvPr id="5" name="Textfeld 4"/>
          <p:cNvSpPr txBox="1"/>
          <p:nvPr/>
        </p:nvSpPr>
        <p:spPr>
          <a:xfrm>
            <a:off x="1187626" y="3429000"/>
            <a:ext cx="1368152" cy="369332"/>
          </a:xfrm>
          <a:prstGeom prst="rect">
            <a:avLst/>
          </a:prstGeom>
          <a:solidFill>
            <a:srgbClr val="FFFF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a:t>Kann ich!!!</a:t>
            </a:r>
          </a:p>
        </p:txBody>
      </p:sp>
      <p:sp>
        <p:nvSpPr>
          <p:cNvPr id="6" name="Textfeld 5"/>
          <p:cNvSpPr txBox="1"/>
          <p:nvPr/>
        </p:nvSpPr>
        <p:spPr>
          <a:xfrm>
            <a:off x="3130098" y="3402568"/>
            <a:ext cx="1800200" cy="369332"/>
          </a:xfrm>
          <a:prstGeom prst="rect">
            <a:avLst/>
          </a:prstGeom>
          <a:solidFill>
            <a:srgbClr val="FF0000"/>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de-DE" dirty="0"/>
              <a:t>Kann ich nicht!!!</a:t>
            </a:r>
          </a:p>
        </p:txBody>
      </p:sp>
      <p:pic>
        <p:nvPicPr>
          <p:cNvPr id="3077" name="Picture 5" descr="C:\Users\Ulrike\AppData\Local\Microsoft\Windows\Temporary Internet Files\Content.IE5\4L6DDFMD\MC900234625[1].wmf"/>
          <p:cNvPicPr>
            <a:picLocks noChangeAspect="1" noChangeArrowheads="1"/>
          </p:cNvPicPr>
          <p:nvPr/>
        </p:nvPicPr>
        <p:blipFill>
          <a:blip r:embed="rId3" cstate="print"/>
          <a:srcRect/>
          <a:stretch>
            <a:fillRect/>
          </a:stretch>
        </p:blipFill>
        <p:spPr bwMode="auto">
          <a:xfrm>
            <a:off x="6444208" y="2025495"/>
            <a:ext cx="1233282" cy="1377073"/>
          </a:xfrm>
          <a:prstGeom prst="rect">
            <a:avLst/>
          </a:prstGeom>
          <a:noFill/>
        </p:spPr>
      </p:pic>
      <p:pic>
        <p:nvPicPr>
          <p:cNvPr id="3" name="Grafik 2">
            <a:extLst>
              <a:ext uri="{FF2B5EF4-FFF2-40B4-BE49-F238E27FC236}">
                <a16:creationId xmlns:a16="http://schemas.microsoft.com/office/drawing/2014/main" id="{2C9549B1-E290-8378-BF8A-7E62A0E605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6379418"/>
            <a:ext cx="1944216" cy="407887"/>
          </a:xfrm>
          <a:prstGeom prst="rect">
            <a:avLst/>
          </a:prstGeom>
        </p:spPr>
      </p:pic>
      <p:pic>
        <p:nvPicPr>
          <p:cNvPr id="4" name="Grafik 3">
            <a:extLst>
              <a:ext uri="{FF2B5EF4-FFF2-40B4-BE49-F238E27FC236}">
                <a16:creationId xmlns:a16="http://schemas.microsoft.com/office/drawing/2014/main" id="{2188E407-8D9E-F6A7-066C-1DF7887AB8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57092" y="6126162"/>
            <a:ext cx="1800199" cy="685963"/>
          </a:xfrm>
          <a:prstGeom prst="rect">
            <a:avLst/>
          </a:prstGeom>
        </p:spPr>
      </p:pic>
      <p:pic>
        <p:nvPicPr>
          <p:cNvPr id="7" name="Grafik 6">
            <a:extLst>
              <a:ext uri="{FF2B5EF4-FFF2-40B4-BE49-F238E27FC236}">
                <a16:creationId xmlns:a16="http://schemas.microsoft.com/office/drawing/2014/main" id="{931E0024-69CF-0013-025A-AB4C91F480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8539" y="6208543"/>
            <a:ext cx="2160240" cy="636891"/>
          </a:xfrm>
          <a:prstGeom prst="rect">
            <a:avLst/>
          </a:prstGeom>
        </p:spPr>
      </p:pic>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794</Words>
  <Application>Microsoft Office PowerPoint</Application>
  <PresentationFormat>Bildschirmpräsentation (4:3)</PresentationFormat>
  <Paragraphs>117</Paragraphs>
  <Slides>17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Architects Daughter</vt:lpstr>
      <vt:lpstr>Arial</vt:lpstr>
      <vt:lpstr>Arial Rounded MT Bold</vt:lpstr>
      <vt:lpstr>Calibri</vt:lpstr>
      <vt:lpstr>Wingdings</vt:lpstr>
      <vt:lpstr>Larissa-Design</vt:lpstr>
      <vt:lpstr>Selbstreguliertes Lernen</vt:lpstr>
      <vt:lpstr>LERNEN ist wie REISEN</vt:lpstr>
      <vt:lpstr>Wir laden zu einer LERNreise ein</vt:lpstr>
      <vt:lpstr>Was bedeutet LERNreise?</vt:lpstr>
      <vt:lpstr>Die Reise beginnt…</vt:lpstr>
      <vt:lpstr>Am Ende der Reise fragt man sich, ob alles gut geklappt hat? </vt:lpstr>
      <vt:lpstr> Der LERNweg muss geplant werden!</vt:lpstr>
      <vt:lpstr>1. Planungsschritte</vt:lpstr>
      <vt:lpstr>2. Die Motivation muss stimmen! </vt:lpstr>
      <vt:lpstr>Analyse der IST-Situation</vt:lpstr>
      <vt:lpstr>3. Die Selbstkontrolle muss funktionieren!</vt:lpstr>
      <vt:lpstr>Vertrauen ist gut, Kontrolle ist besser! </vt:lpstr>
      <vt:lpstr>4. Das Zeitmanagement muss passen!</vt:lpstr>
      <vt:lpstr>WIE und WANN  schafft man das alles???</vt:lpstr>
      <vt:lpstr>5. Lernstrategien prüfen</vt:lpstr>
      <vt:lpstr>PowerPoint-Präsentation</vt:lpstr>
      <vt:lpstr>Ankommen bedeutet neu aufbrechen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Selbständiges Lernen</dc:title>
  <dc:creator>Ulrike</dc:creator>
  <cp:lastModifiedBy>Ulrike Kurth</cp:lastModifiedBy>
  <cp:revision>16</cp:revision>
  <dcterms:created xsi:type="dcterms:W3CDTF">2011-03-09T20:09:22Z</dcterms:created>
  <dcterms:modified xsi:type="dcterms:W3CDTF">2025-05-30T11:29:38Z</dcterms:modified>
</cp:coreProperties>
</file>